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61" r:id="rId7"/>
    <p:sldMasterId id="2147483673" r:id="rId8"/>
    <p:sldMasterId id="2147483685" r:id="rId9"/>
    <p:sldMasterId id="2147483697" r:id="rId10"/>
  </p:sldMasterIdLst>
  <p:notesMasterIdLst>
    <p:notesMasterId r:id="rId21"/>
  </p:notesMasterIdLst>
  <p:sldIdLst>
    <p:sldId id="258" r:id="rId11"/>
    <p:sldId id="265" r:id="rId12"/>
    <p:sldId id="274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67A6"/>
    <a:srgbClr val="006AB1"/>
    <a:srgbClr val="5E8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5AAFC-C0A0-43A8-9B0B-2111EC438743}" v="8" dt="2021-03-10T12:01:11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9E1F-11B8-4AA0-89C9-F363DF9EF707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0099C-E68E-4A56-B0B5-D1922CB85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17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692EE83-6C0E-4393-A46C-27E2B590F29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3718" cy="6858858"/>
          </a:xfrm>
          <a:custGeom>
            <a:avLst/>
            <a:gdLst>
              <a:gd name="connsiteX0" fmla="*/ 2124265 w 24385848"/>
              <a:gd name="connsiteY0" fmla="*/ 7740968 h 13717715"/>
              <a:gd name="connsiteX1" fmla="*/ 2124265 w 24385848"/>
              <a:gd name="connsiteY1" fmla="*/ 7866984 h 13717715"/>
              <a:gd name="connsiteX2" fmla="*/ 3384422 w 24385848"/>
              <a:gd name="connsiteY2" fmla="*/ 7866984 h 13717715"/>
              <a:gd name="connsiteX3" fmla="*/ 3384422 w 24385848"/>
              <a:gd name="connsiteY3" fmla="*/ 7740968 h 13717715"/>
              <a:gd name="connsiteX4" fmla="*/ 0 w 24385848"/>
              <a:gd name="connsiteY4" fmla="*/ 0 h 13717715"/>
              <a:gd name="connsiteX5" fmla="*/ 24385848 w 24385848"/>
              <a:gd name="connsiteY5" fmla="*/ 0 h 13717715"/>
              <a:gd name="connsiteX6" fmla="*/ 24385848 w 24385848"/>
              <a:gd name="connsiteY6" fmla="*/ 13717715 h 13717715"/>
              <a:gd name="connsiteX7" fmla="*/ 0 w 24385848"/>
              <a:gd name="connsiteY7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5848" h="13717715">
                <a:moveTo>
                  <a:pt x="2124265" y="7740968"/>
                </a:moveTo>
                <a:lnTo>
                  <a:pt x="2124265" y="7866984"/>
                </a:lnTo>
                <a:lnTo>
                  <a:pt x="3384422" y="7866984"/>
                </a:lnTo>
                <a:lnTo>
                  <a:pt x="3384422" y="7740968"/>
                </a:lnTo>
                <a:close/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6195" y="2583495"/>
            <a:ext cx="9144000" cy="1107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195" y="4154281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721" y="4471433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Sted</a:t>
            </a:r>
          </a:p>
        </p:txBody>
      </p:sp>
      <p:sp>
        <p:nvSpPr>
          <p:cNvPr id="16" name="Plassholder for tekst 31">
            <a:extLst>
              <a:ext uri="{FF2B5EF4-FFF2-40B4-BE49-F238E27FC236}">
                <a16:creationId xmlns:a16="http://schemas.microsoft.com/office/drawing/2014/main" id="{1B37BEAF-B757-483C-8213-4F49D029F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59C9C041-BC40-4298-BBD9-A321BEAC851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E0DD1E8-5603-4FFC-B237-489F5CE5D930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83DEE12E-3137-4B53-8FA2-AC1B6A4F8E0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2D4C5F40-B0B9-4508-8D0E-96F91653436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ato 13">
            <a:extLst>
              <a:ext uri="{FF2B5EF4-FFF2-40B4-BE49-F238E27FC236}">
                <a16:creationId xmlns:a16="http://schemas.microsoft.com/office/drawing/2014/main" id="{32D5AB5C-6AC2-4C2C-8E1D-512E9AC06B7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3DE6D64-1D9F-4A40-A6D3-F1722C9621CF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AF68D408-463C-4140-B9DD-CA06024422A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1D42D999-A621-4C3E-B334-57E2BA03ACC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395235-6498-4C36-9AB0-DF60BB2FD510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0635FC2-7076-4405-9C99-37D748B5BE1B}"/>
              </a:ext>
            </a:extLst>
          </p:cNvPr>
          <p:cNvSpPr/>
          <p:nvPr userDrawn="1"/>
        </p:nvSpPr>
        <p:spPr>
          <a:xfrm>
            <a:off x="506627" y="759941"/>
            <a:ext cx="1451919" cy="63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692EE83-6C0E-4393-A46C-27E2B590F29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3718" cy="6858858"/>
          </a:xfrm>
          <a:custGeom>
            <a:avLst/>
            <a:gdLst>
              <a:gd name="connsiteX0" fmla="*/ 2124265 w 24385848"/>
              <a:gd name="connsiteY0" fmla="*/ 7740968 h 13717715"/>
              <a:gd name="connsiteX1" fmla="*/ 2124265 w 24385848"/>
              <a:gd name="connsiteY1" fmla="*/ 7866984 h 13717715"/>
              <a:gd name="connsiteX2" fmla="*/ 3384422 w 24385848"/>
              <a:gd name="connsiteY2" fmla="*/ 7866984 h 13717715"/>
              <a:gd name="connsiteX3" fmla="*/ 3384422 w 24385848"/>
              <a:gd name="connsiteY3" fmla="*/ 7740968 h 13717715"/>
              <a:gd name="connsiteX4" fmla="*/ 0 w 24385848"/>
              <a:gd name="connsiteY4" fmla="*/ 0 h 13717715"/>
              <a:gd name="connsiteX5" fmla="*/ 24385848 w 24385848"/>
              <a:gd name="connsiteY5" fmla="*/ 0 h 13717715"/>
              <a:gd name="connsiteX6" fmla="*/ 24385848 w 24385848"/>
              <a:gd name="connsiteY6" fmla="*/ 13717715 h 13717715"/>
              <a:gd name="connsiteX7" fmla="*/ 0 w 24385848"/>
              <a:gd name="connsiteY7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5848" h="13717715">
                <a:moveTo>
                  <a:pt x="2124265" y="7740968"/>
                </a:moveTo>
                <a:lnTo>
                  <a:pt x="2124265" y="7866984"/>
                </a:lnTo>
                <a:lnTo>
                  <a:pt x="3384422" y="7866984"/>
                </a:lnTo>
                <a:lnTo>
                  <a:pt x="3384422" y="7740968"/>
                </a:lnTo>
                <a:close/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6195" y="2583495"/>
            <a:ext cx="9144000" cy="1107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195" y="4154281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721" y="4471433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Sted</a:t>
            </a:r>
          </a:p>
        </p:txBody>
      </p:sp>
      <p:sp>
        <p:nvSpPr>
          <p:cNvPr id="16" name="Plassholder for tekst 31">
            <a:extLst>
              <a:ext uri="{FF2B5EF4-FFF2-40B4-BE49-F238E27FC236}">
                <a16:creationId xmlns:a16="http://schemas.microsoft.com/office/drawing/2014/main" id="{1B37BEAF-B757-483C-8213-4F49D029F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95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76539410-462A-4F95-A93F-BF89309B5F4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-429"/>
            <a:ext cx="12193718" cy="6858858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0 w 24385848"/>
              <a:gd name="connsiteY3" fmla="*/ 13717715 h 13717715"/>
              <a:gd name="connsiteX4" fmla="*/ 0 w 24385848"/>
              <a:gd name="connsiteY4" fmla="*/ 9938100 h 13717715"/>
              <a:gd name="connsiteX5" fmla="*/ 11003206 w 24385848"/>
              <a:gd name="connsiteY5" fmla="*/ 9938100 h 13717715"/>
              <a:gd name="connsiteX6" fmla="*/ 12194724 w 24385848"/>
              <a:gd name="connsiteY6" fmla="*/ 8746581 h 13717715"/>
              <a:gd name="connsiteX7" fmla="*/ 12194724 w 24385848"/>
              <a:gd name="connsiteY7" fmla="*/ 3781330 h 13717715"/>
              <a:gd name="connsiteX8" fmla="*/ 0 w 24385848"/>
              <a:gd name="connsiteY8" fmla="*/ 3781330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lnTo>
                  <a:pt x="0" y="9938100"/>
                </a:lnTo>
                <a:lnTo>
                  <a:pt x="11003206" y="9938100"/>
                </a:lnTo>
                <a:lnTo>
                  <a:pt x="12194724" y="8746581"/>
                </a:lnTo>
                <a:lnTo>
                  <a:pt x="12194724" y="3781330"/>
                </a:lnTo>
                <a:lnTo>
                  <a:pt x="0" y="3781330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B3AB4AC5-4953-40D3-91F6-591A807A2494}"/>
              </a:ext>
            </a:extLst>
          </p:cNvPr>
          <p:cNvSpPr/>
          <p:nvPr userDrawn="1"/>
        </p:nvSpPr>
        <p:spPr>
          <a:xfrm>
            <a:off x="0" y="1889808"/>
            <a:ext cx="6097759" cy="3078385"/>
          </a:xfrm>
          <a:custGeom>
            <a:avLst/>
            <a:gdLst>
              <a:gd name="connsiteX0" fmla="*/ 0 w 12194724"/>
              <a:gd name="connsiteY0" fmla="*/ 0 h 6156770"/>
              <a:gd name="connsiteX1" fmla="*/ 12194724 w 12194724"/>
              <a:gd name="connsiteY1" fmla="*/ 0 h 6156770"/>
              <a:gd name="connsiteX2" fmla="*/ 12194724 w 12194724"/>
              <a:gd name="connsiteY2" fmla="*/ 4965251 h 6156770"/>
              <a:gd name="connsiteX3" fmla="*/ 11003205 w 12194724"/>
              <a:gd name="connsiteY3" fmla="*/ 6156770 h 6156770"/>
              <a:gd name="connsiteX4" fmla="*/ 0 w 12194724"/>
              <a:gd name="connsiteY4" fmla="*/ 6156770 h 6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4" h="6156770">
                <a:moveTo>
                  <a:pt x="0" y="0"/>
                </a:moveTo>
                <a:lnTo>
                  <a:pt x="12194724" y="0"/>
                </a:lnTo>
                <a:lnTo>
                  <a:pt x="12194724" y="4965251"/>
                </a:lnTo>
                <a:lnTo>
                  <a:pt x="11003205" y="6156770"/>
                </a:lnTo>
                <a:lnTo>
                  <a:pt x="0" y="615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2149721"/>
            <a:ext cx="4500855" cy="11079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8" y="3654862"/>
            <a:ext cx="4500855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8" y="3885695"/>
            <a:ext cx="4500855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7135A6-6874-4944-AB21-D68FB13D64EC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DDDCA47-0740-4F29-AB66-7D035B754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64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F563DE-0146-4540-BB49-66A22E6E1CA4}"/>
              </a:ext>
            </a:extLst>
          </p:cNvPr>
          <p:cNvSpPr/>
          <p:nvPr userDrawn="1"/>
        </p:nvSpPr>
        <p:spPr>
          <a:xfrm>
            <a:off x="0" y="0"/>
            <a:ext cx="3568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1761923"/>
            <a:ext cx="2520479" cy="149579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7" y="3654862"/>
            <a:ext cx="2520479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7" y="3885695"/>
            <a:ext cx="2520479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ttvinklet trekant 2">
            <a:extLst>
              <a:ext uri="{FF2B5EF4-FFF2-40B4-BE49-F238E27FC236}">
                <a16:creationId xmlns:a16="http://schemas.microsoft.com/office/drawing/2014/main" id="{F10F7FFF-3CA9-4357-BC13-692F50208B3D}"/>
              </a:ext>
            </a:extLst>
          </p:cNvPr>
          <p:cNvSpPr/>
          <p:nvPr userDrawn="1"/>
        </p:nvSpPr>
        <p:spPr>
          <a:xfrm>
            <a:off x="0" y="6228000"/>
            <a:ext cx="630041" cy="630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BA0C3A-048C-4EC3-B252-DE599C1E3C46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7154B01-FF76-4F92-8CBB-58A30FF681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9358" y="0"/>
            <a:ext cx="8632642" cy="6858858"/>
          </a:xfrm>
          <a:prstGeom prst="rect">
            <a:avLst/>
          </a:prstGeom>
          <a:noFill/>
        </p:spPr>
        <p:txBody>
          <a:bodyPr tIns="1641805"/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31">
            <a:extLst>
              <a:ext uri="{FF2B5EF4-FFF2-40B4-BE49-F238E27FC236}">
                <a16:creationId xmlns:a16="http://schemas.microsoft.com/office/drawing/2014/main" id="{643E779A-C60A-4D7D-9C53-2DE7BD0A3E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07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609B5EB2-24D1-4655-9478-1FB4BB79F6E4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94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40B2F306-E1AB-446C-A3C6-EDF4D3AD4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8944" y="1440180"/>
            <a:ext cx="6661267" cy="4410552"/>
          </a:xfrm>
          <a:custGeom>
            <a:avLst/>
            <a:gdLst>
              <a:gd name="connsiteX0" fmla="*/ 0 w 13338412"/>
              <a:gd name="connsiteY0" fmla="*/ 0 h 8821103"/>
              <a:gd name="connsiteX1" fmla="*/ 13338412 w 13338412"/>
              <a:gd name="connsiteY1" fmla="*/ 0 h 8821103"/>
              <a:gd name="connsiteX2" fmla="*/ 13338412 w 13338412"/>
              <a:gd name="connsiteY2" fmla="*/ 7642641 h 8821103"/>
              <a:gd name="connsiteX3" fmla="*/ 12093358 w 13338412"/>
              <a:gd name="connsiteY3" fmla="*/ 8821103 h 8821103"/>
              <a:gd name="connsiteX4" fmla="*/ 0 w 13338412"/>
              <a:gd name="connsiteY4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412" h="8821103">
                <a:moveTo>
                  <a:pt x="0" y="0"/>
                </a:moveTo>
                <a:lnTo>
                  <a:pt x="13338412" y="0"/>
                </a:lnTo>
                <a:lnTo>
                  <a:pt x="13338412" y="7642641"/>
                </a:lnTo>
                <a:lnTo>
                  <a:pt x="12093358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7B562830-D24D-40CF-A08B-1809C1F08825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694F681-8CCE-46AD-9C01-B7115652F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30" y="1440180"/>
            <a:ext cx="3960753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0168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6CC007A5-44DC-45D5-8E61-F11A6986B3FB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1661AA7-7899-40DD-A484-D0A3C83F3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231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D0C68F6A-DC58-453F-9BA5-61932D0AC250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E96E-1894-49FB-BB16-8E51C206A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5803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4130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9246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F36EA296-C39D-4ED7-AD40-6F3EC8FEA68E}" type="datetime1">
              <a:rPr lang="nb-NO" smtClean="0"/>
              <a:t>13.12.2021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63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76539410-462A-4F95-A93F-BF89309B5F4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-429"/>
            <a:ext cx="12193718" cy="6858858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0 w 24385848"/>
              <a:gd name="connsiteY3" fmla="*/ 13717715 h 13717715"/>
              <a:gd name="connsiteX4" fmla="*/ 0 w 24385848"/>
              <a:gd name="connsiteY4" fmla="*/ 9938100 h 13717715"/>
              <a:gd name="connsiteX5" fmla="*/ 11003206 w 24385848"/>
              <a:gd name="connsiteY5" fmla="*/ 9938100 h 13717715"/>
              <a:gd name="connsiteX6" fmla="*/ 12194724 w 24385848"/>
              <a:gd name="connsiteY6" fmla="*/ 8746581 h 13717715"/>
              <a:gd name="connsiteX7" fmla="*/ 12194724 w 24385848"/>
              <a:gd name="connsiteY7" fmla="*/ 3781330 h 13717715"/>
              <a:gd name="connsiteX8" fmla="*/ 0 w 24385848"/>
              <a:gd name="connsiteY8" fmla="*/ 3781330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lnTo>
                  <a:pt x="0" y="9938100"/>
                </a:lnTo>
                <a:lnTo>
                  <a:pt x="11003206" y="9938100"/>
                </a:lnTo>
                <a:lnTo>
                  <a:pt x="12194724" y="8746581"/>
                </a:lnTo>
                <a:lnTo>
                  <a:pt x="12194724" y="3781330"/>
                </a:lnTo>
                <a:lnTo>
                  <a:pt x="0" y="3781330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B3AB4AC5-4953-40D3-91F6-591A807A2494}"/>
              </a:ext>
            </a:extLst>
          </p:cNvPr>
          <p:cNvSpPr/>
          <p:nvPr userDrawn="1"/>
        </p:nvSpPr>
        <p:spPr>
          <a:xfrm>
            <a:off x="0" y="1889808"/>
            <a:ext cx="6097759" cy="3078385"/>
          </a:xfrm>
          <a:custGeom>
            <a:avLst/>
            <a:gdLst>
              <a:gd name="connsiteX0" fmla="*/ 0 w 12194724"/>
              <a:gd name="connsiteY0" fmla="*/ 0 h 6156770"/>
              <a:gd name="connsiteX1" fmla="*/ 12194724 w 12194724"/>
              <a:gd name="connsiteY1" fmla="*/ 0 h 6156770"/>
              <a:gd name="connsiteX2" fmla="*/ 12194724 w 12194724"/>
              <a:gd name="connsiteY2" fmla="*/ 4965251 h 6156770"/>
              <a:gd name="connsiteX3" fmla="*/ 11003205 w 12194724"/>
              <a:gd name="connsiteY3" fmla="*/ 6156770 h 6156770"/>
              <a:gd name="connsiteX4" fmla="*/ 0 w 12194724"/>
              <a:gd name="connsiteY4" fmla="*/ 6156770 h 6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4" h="6156770">
                <a:moveTo>
                  <a:pt x="0" y="0"/>
                </a:moveTo>
                <a:lnTo>
                  <a:pt x="12194724" y="0"/>
                </a:lnTo>
                <a:lnTo>
                  <a:pt x="12194724" y="4965251"/>
                </a:lnTo>
                <a:lnTo>
                  <a:pt x="11003205" y="6156770"/>
                </a:lnTo>
                <a:lnTo>
                  <a:pt x="0" y="615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3400" y="2149721"/>
            <a:ext cx="4500855" cy="11079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8" y="3654862"/>
            <a:ext cx="4500855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8" y="3885695"/>
            <a:ext cx="4500855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7135A6-6874-4944-AB21-D68FB13D64EC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DDDCA47-0740-4F29-AB66-7D035B754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93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29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4129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19201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19201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71E16C08-BA78-4597-AF17-4FAF16670D64}" type="datetime1">
              <a:rPr lang="nb-NO" smtClean="0"/>
              <a:t>13.12.2021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6314879-E3AE-41E8-A0D3-CAAE0851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26628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5DB3DCA5-F06A-4A3E-A1F4-94CEBAC057D7}" type="datetime1">
              <a:rPr lang="nb-NO" smtClean="0"/>
              <a:t>13.12.2021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744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9B3590E2-5F8C-4332-9131-31724EDA2D24}" type="datetime1">
              <a:rPr lang="nb-NO" smtClean="0"/>
              <a:t>13.12.2021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4173558-DF09-4048-ABD5-C4233997C43A}"/>
              </a:ext>
            </a:extLst>
          </p:cNvPr>
          <p:cNvSpPr/>
          <p:nvPr userDrawn="1"/>
        </p:nvSpPr>
        <p:spPr>
          <a:xfrm>
            <a:off x="506627" y="759941"/>
            <a:ext cx="1451919" cy="63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675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692EE83-6C0E-4393-A46C-27E2B590F29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3718" cy="6858858"/>
          </a:xfrm>
          <a:custGeom>
            <a:avLst/>
            <a:gdLst>
              <a:gd name="connsiteX0" fmla="*/ 2124265 w 24385848"/>
              <a:gd name="connsiteY0" fmla="*/ 7740968 h 13717715"/>
              <a:gd name="connsiteX1" fmla="*/ 2124265 w 24385848"/>
              <a:gd name="connsiteY1" fmla="*/ 7866984 h 13717715"/>
              <a:gd name="connsiteX2" fmla="*/ 3384422 w 24385848"/>
              <a:gd name="connsiteY2" fmla="*/ 7866984 h 13717715"/>
              <a:gd name="connsiteX3" fmla="*/ 3384422 w 24385848"/>
              <a:gd name="connsiteY3" fmla="*/ 7740968 h 13717715"/>
              <a:gd name="connsiteX4" fmla="*/ 0 w 24385848"/>
              <a:gd name="connsiteY4" fmla="*/ 0 h 13717715"/>
              <a:gd name="connsiteX5" fmla="*/ 24385848 w 24385848"/>
              <a:gd name="connsiteY5" fmla="*/ 0 h 13717715"/>
              <a:gd name="connsiteX6" fmla="*/ 24385848 w 24385848"/>
              <a:gd name="connsiteY6" fmla="*/ 13717715 h 13717715"/>
              <a:gd name="connsiteX7" fmla="*/ 0 w 24385848"/>
              <a:gd name="connsiteY7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5848" h="13717715">
                <a:moveTo>
                  <a:pt x="2124265" y="7740968"/>
                </a:moveTo>
                <a:lnTo>
                  <a:pt x="2124265" y="7866984"/>
                </a:lnTo>
                <a:lnTo>
                  <a:pt x="3384422" y="7866984"/>
                </a:lnTo>
                <a:lnTo>
                  <a:pt x="3384422" y="7740968"/>
                </a:lnTo>
                <a:close/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6195" y="2583495"/>
            <a:ext cx="9144000" cy="1107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195" y="4154281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721" y="4471433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Sted</a:t>
            </a:r>
          </a:p>
        </p:txBody>
      </p:sp>
      <p:sp>
        <p:nvSpPr>
          <p:cNvPr id="16" name="Plassholder for tekst 31">
            <a:extLst>
              <a:ext uri="{FF2B5EF4-FFF2-40B4-BE49-F238E27FC236}">
                <a16:creationId xmlns:a16="http://schemas.microsoft.com/office/drawing/2014/main" id="{1B37BEAF-B757-483C-8213-4F49D029F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517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76539410-462A-4F95-A93F-BF89309B5F4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-429"/>
            <a:ext cx="12193718" cy="6858858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0 w 24385848"/>
              <a:gd name="connsiteY3" fmla="*/ 13717715 h 13717715"/>
              <a:gd name="connsiteX4" fmla="*/ 0 w 24385848"/>
              <a:gd name="connsiteY4" fmla="*/ 9938100 h 13717715"/>
              <a:gd name="connsiteX5" fmla="*/ 11003206 w 24385848"/>
              <a:gd name="connsiteY5" fmla="*/ 9938100 h 13717715"/>
              <a:gd name="connsiteX6" fmla="*/ 12194724 w 24385848"/>
              <a:gd name="connsiteY6" fmla="*/ 8746581 h 13717715"/>
              <a:gd name="connsiteX7" fmla="*/ 12194724 w 24385848"/>
              <a:gd name="connsiteY7" fmla="*/ 3781330 h 13717715"/>
              <a:gd name="connsiteX8" fmla="*/ 0 w 24385848"/>
              <a:gd name="connsiteY8" fmla="*/ 3781330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lnTo>
                  <a:pt x="0" y="9938100"/>
                </a:lnTo>
                <a:lnTo>
                  <a:pt x="11003206" y="9938100"/>
                </a:lnTo>
                <a:lnTo>
                  <a:pt x="12194724" y="8746581"/>
                </a:lnTo>
                <a:lnTo>
                  <a:pt x="12194724" y="3781330"/>
                </a:lnTo>
                <a:lnTo>
                  <a:pt x="0" y="3781330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B3AB4AC5-4953-40D3-91F6-591A807A2494}"/>
              </a:ext>
            </a:extLst>
          </p:cNvPr>
          <p:cNvSpPr/>
          <p:nvPr userDrawn="1"/>
        </p:nvSpPr>
        <p:spPr>
          <a:xfrm>
            <a:off x="0" y="1889808"/>
            <a:ext cx="6097759" cy="3078385"/>
          </a:xfrm>
          <a:custGeom>
            <a:avLst/>
            <a:gdLst>
              <a:gd name="connsiteX0" fmla="*/ 0 w 12194724"/>
              <a:gd name="connsiteY0" fmla="*/ 0 h 6156770"/>
              <a:gd name="connsiteX1" fmla="*/ 12194724 w 12194724"/>
              <a:gd name="connsiteY1" fmla="*/ 0 h 6156770"/>
              <a:gd name="connsiteX2" fmla="*/ 12194724 w 12194724"/>
              <a:gd name="connsiteY2" fmla="*/ 4965251 h 6156770"/>
              <a:gd name="connsiteX3" fmla="*/ 11003205 w 12194724"/>
              <a:gd name="connsiteY3" fmla="*/ 6156770 h 6156770"/>
              <a:gd name="connsiteX4" fmla="*/ 0 w 12194724"/>
              <a:gd name="connsiteY4" fmla="*/ 6156770 h 6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4" h="6156770">
                <a:moveTo>
                  <a:pt x="0" y="0"/>
                </a:moveTo>
                <a:lnTo>
                  <a:pt x="12194724" y="0"/>
                </a:lnTo>
                <a:lnTo>
                  <a:pt x="12194724" y="4965251"/>
                </a:lnTo>
                <a:lnTo>
                  <a:pt x="11003205" y="6156770"/>
                </a:lnTo>
                <a:lnTo>
                  <a:pt x="0" y="615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2149721"/>
            <a:ext cx="4500855" cy="11079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8" y="3654862"/>
            <a:ext cx="4500855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8" y="3885695"/>
            <a:ext cx="4500855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7135A6-6874-4944-AB21-D68FB13D64EC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DDDCA47-0740-4F29-AB66-7D035B754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920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F563DE-0146-4540-BB49-66A22E6E1CA4}"/>
              </a:ext>
            </a:extLst>
          </p:cNvPr>
          <p:cNvSpPr/>
          <p:nvPr userDrawn="1"/>
        </p:nvSpPr>
        <p:spPr>
          <a:xfrm>
            <a:off x="0" y="0"/>
            <a:ext cx="3568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1761923"/>
            <a:ext cx="2520479" cy="149579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7" y="3654862"/>
            <a:ext cx="2520479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7" y="3885695"/>
            <a:ext cx="2520479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ttvinklet trekant 2">
            <a:extLst>
              <a:ext uri="{FF2B5EF4-FFF2-40B4-BE49-F238E27FC236}">
                <a16:creationId xmlns:a16="http://schemas.microsoft.com/office/drawing/2014/main" id="{F10F7FFF-3CA9-4357-BC13-692F50208B3D}"/>
              </a:ext>
            </a:extLst>
          </p:cNvPr>
          <p:cNvSpPr/>
          <p:nvPr userDrawn="1"/>
        </p:nvSpPr>
        <p:spPr>
          <a:xfrm>
            <a:off x="10886" y="6228429"/>
            <a:ext cx="630041" cy="63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BA0C3A-048C-4EC3-B252-DE599C1E3C46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7154B01-FF76-4F92-8CBB-58A30FF681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9358" y="0"/>
            <a:ext cx="8632642" cy="6858858"/>
          </a:xfrm>
          <a:prstGeom prst="rect">
            <a:avLst/>
          </a:prstGeom>
          <a:noFill/>
        </p:spPr>
        <p:txBody>
          <a:bodyPr tIns="1641805"/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31">
            <a:extLst>
              <a:ext uri="{FF2B5EF4-FFF2-40B4-BE49-F238E27FC236}">
                <a16:creationId xmlns:a16="http://schemas.microsoft.com/office/drawing/2014/main" id="{643E779A-C60A-4D7D-9C53-2DE7BD0A3E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992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5EB2-24D1-4655-9478-1FB4BB79F6E4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525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40B2F306-E1AB-446C-A3C6-EDF4D3AD4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8944" y="1440180"/>
            <a:ext cx="6661267" cy="4410552"/>
          </a:xfrm>
          <a:custGeom>
            <a:avLst/>
            <a:gdLst>
              <a:gd name="connsiteX0" fmla="*/ 0 w 13338412"/>
              <a:gd name="connsiteY0" fmla="*/ 0 h 8821103"/>
              <a:gd name="connsiteX1" fmla="*/ 13338412 w 13338412"/>
              <a:gd name="connsiteY1" fmla="*/ 0 h 8821103"/>
              <a:gd name="connsiteX2" fmla="*/ 13338412 w 13338412"/>
              <a:gd name="connsiteY2" fmla="*/ 7642641 h 8821103"/>
              <a:gd name="connsiteX3" fmla="*/ 12093358 w 13338412"/>
              <a:gd name="connsiteY3" fmla="*/ 8821103 h 8821103"/>
              <a:gd name="connsiteX4" fmla="*/ 0 w 13338412"/>
              <a:gd name="connsiteY4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412" h="8821103">
                <a:moveTo>
                  <a:pt x="0" y="0"/>
                </a:moveTo>
                <a:lnTo>
                  <a:pt x="13338412" y="0"/>
                </a:lnTo>
                <a:lnTo>
                  <a:pt x="13338412" y="7642641"/>
                </a:lnTo>
                <a:lnTo>
                  <a:pt x="12093358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830-D24D-40CF-A08B-1809C1F08825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694F681-8CCE-46AD-9C01-B7115652F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30" y="1440180"/>
            <a:ext cx="3960753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5666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07A5-44DC-45D5-8E61-F11A6986B3FB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1661AA7-7899-40DD-A484-D0A3C83F3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96360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F6A-DC58-453F-9BA5-61932D0AC250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E96E-1894-49FB-BB16-8E51C206A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5101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F563DE-0146-4540-BB49-66A22E6E1CA4}"/>
              </a:ext>
            </a:extLst>
          </p:cNvPr>
          <p:cNvSpPr/>
          <p:nvPr userDrawn="1"/>
        </p:nvSpPr>
        <p:spPr>
          <a:xfrm>
            <a:off x="0" y="0"/>
            <a:ext cx="3568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3400" y="1761923"/>
            <a:ext cx="2520479" cy="149579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7" y="3654862"/>
            <a:ext cx="2520479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7" y="3885695"/>
            <a:ext cx="2520479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ttvinklet trekant 2">
            <a:extLst>
              <a:ext uri="{FF2B5EF4-FFF2-40B4-BE49-F238E27FC236}">
                <a16:creationId xmlns:a16="http://schemas.microsoft.com/office/drawing/2014/main" id="{F10F7FFF-3CA9-4357-BC13-692F50208B3D}"/>
              </a:ext>
            </a:extLst>
          </p:cNvPr>
          <p:cNvSpPr/>
          <p:nvPr userDrawn="1"/>
        </p:nvSpPr>
        <p:spPr>
          <a:xfrm>
            <a:off x="0" y="6228000"/>
            <a:ext cx="630041" cy="63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BA0C3A-048C-4EC3-B252-DE599C1E3C46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rgbClr val="006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7154B01-FF76-4F92-8CBB-58A30FF681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9358" y="0"/>
            <a:ext cx="8632642" cy="6858858"/>
          </a:xfrm>
          <a:prstGeom prst="rect">
            <a:avLst/>
          </a:prstGeom>
          <a:noFill/>
        </p:spPr>
        <p:txBody>
          <a:bodyPr tIns="1641805"/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tekst 31">
            <a:extLst>
              <a:ext uri="{FF2B5EF4-FFF2-40B4-BE49-F238E27FC236}">
                <a16:creationId xmlns:a16="http://schemas.microsoft.com/office/drawing/2014/main" id="{643E779A-C60A-4D7D-9C53-2DE7BD0A3E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777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4130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9246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A296-C39D-4ED7-AD40-6F3EC8FEA68E}" type="datetime1">
              <a:rPr lang="nb-NO" smtClean="0"/>
              <a:t>13.12.2021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03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29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4129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19201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19201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6C08-BA78-4597-AF17-4FAF16670D64}" type="datetime1">
              <a:rPr lang="nb-NO" smtClean="0"/>
              <a:t>13.12.2021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6314879-E3AE-41E8-A0D3-CAAE0851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62129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DCA5-F06A-4A3E-A1F4-94CEBAC057D7}" type="datetime1">
              <a:rPr lang="nb-NO" smtClean="0"/>
              <a:t>13.12.2021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41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90E2-5F8C-4332-9131-31724EDA2D24}" type="datetime1">
              <a:rPr lang="nb-NO" smtClean="0"/>
              <a:t>13.12.2021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38933C4-CD95-4535-A8A7-378C0CD3CA12}"/>
              </a:ext>
            </a:extLst>
          </p:cNvPr>
          <p:cNvSpPr/>
          <p:nvPr userDrawn="1"/>
        </p:nvSpPr>
        <p:spPr>
          <a:xfrm>
            <a:off x="506627" y="759941"/>
            <a:ext cx="1451919" cy="63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687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692EE83-6C0E-4393-A46C-27E2B590F29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3718" cy="6858858"/>
          </a:xfrm>
          <a:custGeom>
            <a:avLst/>
            <a:gdLst>
              <a:gd name="connsiteX0" fmla="*/ 2124265 w 24385848"/>
              <a:gd name="connsiteY0" fmla="*/ 7740968 h 13717715"/>
              <a:gd name="connsiteX1" fmla="*/ 2124265 w 24385848"/>
              <a:gd name="connsiteY1" fmla="*/ 7866984 h 13717715"/>
              <a:gd name="connsiteX2" fmla="*/ 3384422 w 24385848"/>
              <a:gd name="connsiteY2" fmla="*/ 7866984 h 13717715"/>
              <a:gd name="connsiteX3" fmla="*/ 3384422 w 24385848"/>
              <a:gd name="connsiteY3" fmla="*/ 7740968 h 13717715"/>
              <a:gd name="connsiteX4" fmla="*/ 0 w 24385848"/>
              <a:gd name="connsiteY4" fmla="*/ 0 h 13717715"/>
              <a:gd name="connsiteX5" fmla="*/ 24385848 w 24385848"/>
              <a:gd name="connsiteY5" fmla="*/ 0 h 13717715"/>
              <a:gd name="connsiteX6" fmla="*/ 24385848 w 24385848"/>
              <a:gd name="connsiteY6" fmla="*/ 13717715 h 13717715"/>
              <a:gd name="connsiteX7" fmla="*/ 0 w 24385848"/>
              <a:gd name="connsiteY7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5848" h="13717715">
                <a:moveTo>
                  <a:pt x="2124265" y="7740968"/>
                </a:moveTo>
                <a:lnTo>
                  <a:pt x="2124265" y="7866984"/>
                </a:lnTo>
                <a:lnTo>
                  <a:pt x="3384422" y="7866984"/>
                </a:lnTo>
                <a:lnTo>
                  <a:pt x="3384422" y="7740968"/>
                </a:lnTo>
                <a:close/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6195" y="2583495"/>
            <a:ext cx="9144000" cy="1107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195" y="4154281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721" y="4471433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Sted</a:t>
            </a:r>
          </a:p>
        </p:txBody>
      </p:sp>
      <p:sp>
        <p:nvSpPr>
          <p:cNvPr id="16" name="Plassholder for tekst 31">
            <a:extLst>
              <a:ext uri="{FF2B5EF4-FFF2-40B4-BE49-F238E27FC236}">
                <a16:creationId xmlns:a16="http://schemas.microsoft.com/office/drawing/2014/main" id="{1B37BEAF-B757-483C-8213-4F49D029F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121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76539410-462A-4F95-A93F-BF89309B5F4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-429"/>
            <a:ext cx="12193718" cy="6858858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0 w 24385848"/>
              <a:gd name="connsiteY3" fmla="*/ 13717715 h 13717715"/>
              <a:gd name="connsiteX4" fmla="*/ 0 w 24385848"/>
              <a:gd name="connsiteY4" fmla="*/ 9938100 h 13717715"/>
              <a:gd name="connsiteX5" fmla="*/ 11003206 w 24385848"/>
              <a:gd name="connsiteY5" fmla="*/ 9938100 h 13717715"/>
              <a:gd name="connsiteX6" fmla="*/ 12194724 w 24385848"/>
              <a:gd name="connsiteY6" fmla="*/ 8746581 h 13717715"/>
              <a:gd name="connsiteX7" fmla="*/ 12194724 w 24385848"/>
              <a:gd name="connsiteY7" fmla="*/ 3781330 h 13717715"/>
              <a:gd name="connsiteX8" fmla="*/ 0 w 24385848"/>
              <a:gd name="connsiteY8" fmla="*/ 3781330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lnTo>
                  <a:pt x="0" y="9938100"/>
                </a:lnTo>
                <a:lnTo>
                  <a:pt x="11003206" y="9938100"/>
                </a:lnTo>
                <a:lnTo>
                  <a:pt x="12194724" y="8746581"/>
                </a:lnTo>
                <a:lnTo>
                  <a:pt x="12194724" y="3781330"/>
                </a:lnTo>
                <a:lnTo>
                  <a:pt x="0" y="3781330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B3AB4AC5-4953-40D3-91F6-591A807A2494}"/>
              </a:ext>
            </a:extLst>
          </p:cNvPr>
          <p:cNvSpPr/>
          <p:nvPr userDrawn="1"/>
        </p:nvSpPr>
        <p:spPr>
          <a:xfrm>
            <a:off x="0" y="1889808"/>
            <a:ext cx="6097759" cy="3078385"/>
          </a:xfrm>
          <a:custGeom>
            <a:avLst/>
            <a:gdLst>
              <a:gd name="connsiteX0" fmla="*/ 0 w 12194724"/>
              <a:gd name="connsiteY0" fmla="*/ 0 h 6156770"/>
              <a:gd name="connsiteX1" fmla="*/ 12194724 w 12194724"/>
              <a:gd name="connsiteY1" fmla="*/ 0 h 6156770"/>
              <a:gd name="connsiteX2" fmla="*/ 12194724 w 12194724"/>
              <a:gd name="connsiteY2" fmla="*/ 4965251 h 6156770"/>
              <a:gd name="connsiteX3" fmla="*/ 11003205 w 12194724"/>
              <a:gd name="connsiteY3" fmla="*/ 6156770 h 6156770"/>
              <a:gd name="connsiteX4" fmla="*/ 0 w 12194724"/>
              <a:gd name="connsiteY4" fmla="*/ 6156770 h 6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4" h="6156770">
                <a:moveTo>
                  <a:pt x="0" y="0"/>
                </a:moveTo>
                <a:lnTo>
                  <a:pt x="12194724" y="0"/>
                </a:lnTo>
                <a:lnTo>
                  <a:pt x="12194724" y="4965251"/>
                </a:lnTo>
                <a:lnTo>
                  <a:pt x="11003205" y="6156770"/>
                </a:lnTo>
                <a:lnTo>
                  <a:pt x="0" y="615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2149721"/>
            <a:ext cx="4500855" cy="11079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8" y="3654862"/>
            <a:ext cx="4500855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8" y="3885695"/>
            <a:ext cx="4500855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7135A6-6874-4944-AB21-D68FB13D64EC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DDDCA47-0740-4F29-AB66-7D035B754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945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F563DE-0146-4540-BB49-66A22E6E1CA4}"/>
              </a:ext>
            </a:extLst>
          </p:cNvPr>
          <p:cNvSpPr/>
          <p:nvPr userDrawn="1"/>
        </p:nvSpPr>
        <p:spPr>
          <a:xfrm>
            <a:off x="0" y="0"/>
            <a:ext cx="3568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1761923"/>
            <a:ext cx="2520479" cy="149579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7" y="3654862"/>
            <a:ext cx="2520479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7" y="3885695"/>
            <a:ext cx="2520479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ttvinklet trekant 2">
            <a:extLst>
              <a:ext uri="{FF2B5EF4-FFF2-40B4-BE49-F238E27FC236}">
                <a16:creationId xmlns:a16="http://schemas.microsoft.com/office/drawing/2014/main" id="{F10F7FFF-3CA9-4357-BC13-692F50208B3D}"/>
              </a:ext>
            </a:extLst>
          </p:cNvPr>
          <p:cNvSpPr/>
          <p:nvPr userDrawn="1"/>
        </p:nvSpPr>
        <p:spPr>
          <a:xfrm>
            <a:off x="10886" y="6228429"/>
            <a:ext cx="630041" cy="63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BA0C3A-048C-4EC3-B252-DE599C1E3C46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7154B01-FF76-4F92-8CBB-58A30FF681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9358" y="0"/>
            <a:ext cx="8632642" cy="6858858"/>
          </a:xfrm>
          <a:prstGeom prst="rect">
            <a:avLst/>
          </a:prstGeom>
          <a:noFill/>
        </p:spPr>
        <p:txBody>
          <a:bodyPr tIns="1641805"/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31">
            <a:extLst>
              <a:ext uri="{FF2B5EF4-FFF2-40B4-BE49-F238E27FC236}">
                <a16:creationId xmlns:a16="http://schemas.microsoft.com/office/drawing/2014/main" id="{643E779A-C60A-4D7D-9C53-2DE7BD0A3E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12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609B5EB2-24D1-4655-9478-1FB4BB79F6E4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516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40B2F306-E1AB-446C-A3C6-EDF4D3AD4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8944" y="1440180"/>
            <a:ext cx="6661267" cy="4410552"/>
          </a:xfrm>
          <a:custGeom>
            <a:avLst/>
            <a:gdLst>
              <a:gd name="connsiteX0" fmla="*/ 0 w 13338412"/>
              <a:gd name="connsiteY0" fmla="*/ 0 h 8821103"/>
              <a:gd name="connsiteX1" fmla="*/ 13338412 w 13338412"/>
              <a:gd name="connsiteY1" fmla="*/ 0 h 8821103"/>
              <a:gd name="connsiteX2" fmla="*/ 13338412 w 13338412"/>
              <a:gd name="connsiteY2" fmla="*/ 7642641 h 8821103"/>
              <a:gd name="connsiteX3" fmla="*/ 12093358 w 13338412"/>
              <a:gd name="connsiteY3" fmla="*/ 8821103 h 8821103"/>
              <a:gd name="connsiteX4" fmla="*/ 0 w 13338412"/>
              <a:gd name="connsiteY4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412" h="8821103">
                <a:moveTo>
                  <a:pt x="0" y="0"/>
                </a:moveTo>
                <a:lnTo>
                  <a:pt x="13338412" y="0"/>
                </a:lnTo>
                <a:lnTo>
                  <a:pt x="13338412" y="7642641"/>
                </a:lnTo>
                <a:lnTo>
                  <a:pt x="12093358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7B562830-D24D-40CF-A08B-1809C1F08825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694F681-8CCE-46AD-9C01-B7115652F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30" y="1440180"/>
            <a:ext cx="3960753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445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6CC007A5-44DC-45D5-8E61-F11A6986B3FB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1661AA7-7899-40DD-A484-D0A3C83F3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1748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E8D99462-39A9-430F-8EFA-BE90A5C0EA7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0336E90-50D4-41BB-9E46-6A7A1F7F40DD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074D92CC-A961-40FF-A493-F39A5CAC8B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A63577FE-219C-428F-95BA-251F902F56E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F6E474C-26B3-4297-B3A5-EA266705A7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D0C68F6A-DC58-453F-9BA5-61932D0AC250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E96E-1894-49FB-BB16-8E51C206A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9624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4130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9246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F36EA296-C39D-4ED7-AD40-6F3EC8FEA68E}" type="datetime1">
              <a:rPr lang="nb-NO" smtClean="0"/>
              <a:t>13.12.2021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53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29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4129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19201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19201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71E16C08-BA78-4597-AF17-4FAF16670D64}" type="datetime1">
              <a:rPr lang="nb-NO" smtClean="0"/>
              <a:t>13.12.2021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6314879-E3AE-41E8-A0D3-CAAE0851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1823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5DB3DCA5-F06A-4A3E-A1F4-94CEBAC057D7}" type="datetime1">
              <a:rPr lang="nb-NO" smtClean="0"/>
              <a:t>13.12.2021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932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/>
          <a:lstStyle/>
          <a:p>
            <a:fld id="{9B3590E2-5F8C-4332-9131-31724EDA2D24}" type="datetime1">
              <a:rPr lang="nb-NO" smtClean="0"/>
              <a:t>13.12.2021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58EC7FE-3BDA-450C-9B7A-641BF2F5AF3A}"/>
              </a:ext>
            </a:extLst>
          </p:cNvPr>
          <p:cNvSpPr/>
          <p:nvPr userDrawn="1"/>
        </p:nvSpPr>
        <p:spPr>
          <a:xfrm>
            <a:off x="506627" y="759941"/>
            <a:ext cx="1451919" cy="63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64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692EE83-6C0E-4393-A46C-27E2B590F29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3718" cy="6858858"/>
          </a:xfrm>
          <a:custGeom>
            <a:avLst/>
            <a:gdLst>
              <a:gd name="connsiteX0" fmla="*/ 2124265 w 24385848"/>
              <a:gd name="connsiteY0" fmla="*/ 7740968 h 13717715"/>
              <a:gd name="connsiteX1" fmla="*/ 2124265 w 24385848"/>
              <a:gd name="connsiteY1" fmla="*/ 7866984 h 13717715"/>
              <a:gd name="connsiteX2" fmla="*/ 3384422 w 24385848"/>
              <a:gd name="connsiteY2" fmla="*/ 7866984 h 13717715"/>
              <a:gd name="connsiteX3" fmla="*/ 3384422 w 24385848"/>
              <a:gd name="connsiteY3" fmla="*/ 7740968 h 13717715"/>
              <a:gd name="connsiteX4" fmla="*/ 0 w 24385848"/>
              <a:gd name="connsiteY4" fmla="*/ 0 h 13717715"/>
              <a:gd name="connsiteX5" fmla="*/ 24385848 w 24385848"/>
              <a:gd name="connsiteY5" fmla="*/ 0 h 13717715"/>
              <a:gd name="connsiteX6" fmla="*/ 24385848 w 24385848"/>
              <a:gd name="connsiteY6" fmla="*/ 13717715 h 13717715"/>
              <a:gd name="connsiteX7" fmla="*/ 0 w 24385848"/>
              <a:gd name="connsiteY7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5848" h="13717715">
                <a:moveTo>
                  <a:pt x="2124265" y="7740968"/>
                </a:moveTo>
                <a:lnTo>
                  <a:pt x="2124265" y="7866984"/>
                </a:lnTo>
                <a:lnTo>
                  <a:pt x="3384422" y="7866984"/>
                </a:lnTo>
                <a:lnTo>
                  <a:pt x="3384422" y="7740968"/>
                </a:lnTo>
                <a:close/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6195" y="2583495"/>
            <a:ext cx="9144000" cy="1107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195" y="4154281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721" y="4471433"/>
            <a:ext cx="9144000" cy="307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Sted</a:t>
            </a:r>
          </a:p>
        </p:txBody>
      </p:sp>
      <p:sp>
        <p:nvSpPr>
          <p:cNvPr id="16" name="Plassholder for tekst 31">
            <a:extLst>
              <a:ext uri="{FF2B5EF4-FFF2-40B4-BE49-F238E27FC236}">
                <a16:creationId xmlns:a16="http://schemas.microsoft.com/office/drawing/2014/main" id="{1B37BEAF-B757-483C-8213-4F49D029F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573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76539410-462A-4F95-A93F-BF89309B5F4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-429"/>
            <a:ext cx="12193718" cy="6858858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0 w 24385848"/>
              <a:gd name="connsiteY3" fmla="*/ 13717715 h 13717715"/>
              <a:gd name="connsiteX4" fmla="*/ 0 w 24385848"/>
              <a:gd name="connsiteY4" fmla="*/ 9938100 h 13717715"/>
              <a:gd name="connsiteX5" fmla="*/ 11003206 w 24385848"/>
              <a:gd name="connsiteY5" fmla="*/ 9938100 h 13717715"/>
              <a:gd name="connsiteX6" fmla="*/ 12194724 w 24385848"/>
              <a:gd name="connsiteY6" fmla="*/ 8746581 h 13717715"/>
              <a:gd name="connsiteX7" fmla="*/ 12194724 w 24385848"/>
              <a:gd name="connsiteY7" fmla="*/ 3781330 h 13717715"/>
              <a:gd name="connsiteX8" fmla="*/ 0 w 24385848"/>
              <a:gd name="connsiteY8" fmla="*/ 3781330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0" y="13717715"/>
                </a:lnTo>
                <a:lnTo>
                  <a:pt x="0" y="9938100"/>
                </a:lnTo>
                <a:lnTo>
                  <a:pt x="11003206" y="9938100"/>
                </a:lnTo>
                <a:lnTo>
                  <a:pt x="12194724" y="8746581"/>
                </a:lnTo>
                <a:lnTo>
                  <a:pt x="12194724" y="3781330"/>
                </a:lnTo>
                <a:lnTo>
                  <a:pt x="0" y="3781330"/>
                </a:lnTo>
                <a:close/>
              </a:path>
            </a:pathLst>
          </a:custGeom>
          <a:noFill/>
        </p:spPr>
        <p:txBody>
          <a:bodyPr wrap="square" tIns="1641805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B3AB4AC5-4953-40D3-91F6-591A807A2494}"/>
              </a:ext>
            </a:extLst>
          </p:cNvPr>
          <p:cNvSpPr/>
          <p:nvPr userDrawn="1"/>
        </p:nvSpPr>
        <p:spPr>
          <a:xfrm>
            <a:off x="0" y="1889808"/>
            <a:ext cx="6097759" cy="3078385"/>
          </a:xfrm>
          <a:custGeom>
            <a:avLst/>
            <a:gdLst>
              <a:gd name="connsiteX0" fmla="*/ 0 w 12194724"/>
              <a:gd name="connsiteY0" fmla="*/ 0 h 6156770"/>
              <a:gd name="connsiteX1" fmla="*/ 12194724 w 12194724"/>
              <a:gd name="connsiteY1" fmla="*/ 0 h 6156770"/>
              <a:gd name="connsiteX2" fmla="*/ 12194724 w 12194724"/>
              <a:gd name="connsiteY2" fmla="*/ 4965251 h 6156770"/>
              <a:gd name="connsiteX3" fmla="*/ 11003205 w 12194724"/>
              <a:gd name="connsiteY3" fmla="*/ 6156770 h 6156770"/>
              <a:gd name="connsiteX4" fmla="*/ 0 w 12194724"/>
              <a:gd name="connsiteY4" fmla="*/ 6156770 h 6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4" h="6156770">
                <a:moveTo>
                  <a:pt x="0" y="0"/>
                </a:moveTo>
                <a:lnTo>
                  <a:pt x="12194724" y="0"/>
                </a:lnTo>
                <a:lnTo>
                  <a:pt x="12194724" y="4965251"/>
                </a:lnTo>
                <a:lnTo>
                  <a:pt x="11003205" y="6156770"/>
                </a:lnTo>
                <a:lnTo>
                  <a:pt x="0" y="615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2149721"/>
            <a:ext cx="4500855" cy="11079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8" y="3654862"/>
            <a:ext cx="4500855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8" y="3885695"/>
            <a:ext cx="4500855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7135A6-6874-4944-AB21-D68FB13D64EC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DDDCA47-0740-4F29-AB66-7D035B754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523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F563DE-0146-4540-BB49-66A22E6E1CA4}"/>
              </a:ext>
            </a:extLst>
          </p:cNvPr>
          <p:cNvSpPr/>
          <p:nvPr userDrawn="1"/>
        </p:nvSpPr>
        <p:spPr>
          <a:xfrm>
            <a:off x="0" y="0"/>
            <a:ext cx="3568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73400" y="1761923"/>
            <a:ext cx="2520479" cy="149579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DE29CD-B9D9-48A5-AD5B-8058CA07C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147" y="3654862"/>
            <a:ext cx="2520479" cy="2308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B7AAFB3-9FBF-4F1F-92D4-334E0A975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47" y="3885695"/>
            <a:ext cx="2520479" cy="1615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50" b="0" i="0" u="none" cap="none">
                <a:solidFill>
                  <a:schemeClr val="dk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" name="Rettvinklet trekant 2">
            <a:extLst>
              <a:ext uri="{FF2B5EF4-FFF2-40B4-BE49-F238E27FC236}">
                <a16:creationId xmlns:a16="http://schemas.microsoft.com/office/drawing/2014/main" id="{F10F7FFF-3CA9-4357-BC13-692F50208B3D}"/>
              </a:ext>
            </a:extLst>
          </p:cNvPr>
          <p:cNvSpPr/>
          <p:nvPr userDrawn="1"/>
        </p:nvSpPr>
        <p:spPr>
          <a:xfrm>
            <a:off x="10886" y="6228429"/>
            <a:ext cx="630041" cy="63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BA0C3A-048C-4EC3-B252-DE599C1E3C46}"/>
              </a:ext>
            </a:extLst>
          </p:cNvPr>
          <p:cNvSpPr/>
          <p:nvPr userDrawn="1"/>
        </p:nvSpPr>
        <p:spPr>
          <a:xfrm>
            <a:off x="763907" y="3444934"/>
            <a:ext cx="630120" cy="63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7154B01-FF76-4F92-8CBB-58A30FF681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9358" y="0"/>
            <a:ext cx="8632642" cy="6858858"/>
          </a:xfrm>
          <a:prstGeom prst="rect">
            <a:avLst/>
          </a:prstGeom>
          <a:noFill/>
        </p:spPr>
        <p:txBody>
          <a:bodyPr tIns="1641805"/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31">
            <a:extLst>
              <a:ext uri="{FF2B5EF4-FFF2-40B4-BE49-F238E27FC236}">
                <a16:creationId xmlns:a16="http://schemas.microsoft.com/office/drawing/2014/main" id="{643E779A-C60A-4D7D-9C53-2DE7BD0A3E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8043" y="6390798"/>
            <a:ext cx="1156693" cy="28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097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5EB2-24D1-4655-9478-1FB4BB79F6E4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460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40B2F306-E1AB-446C-A3C6-EDF4D3AD4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8944" y="1440180"/>
            <a:ext cx="6661267" cy="4410552"/>
          </a:xfrm>
          <a:custGeom>
            <a:avLst/>
            <a:gdLst>
              <a:gd name="connsiteX0" fmla="*/ 0 w 13338412"/>
              <a:gd name="connsiteY0" fmla="*/ 0 h 8821103"/>
              <a:gd name="connsiteX1" fmla="*/ 13338412 w 13338412"/>
              <a:gd name="connsiteY1" fmla="*/ 0 h 8821103"/>
              <a:gd name="connsiteX2" fmla="*/ 13338412 w 13338412"/>
              <a:gd name="connsiteY2" fmla="*/ 7642641 h 8821103"/>
              <a:gd name="connsiteX3" fmla="*/ 12093358 w 13338412"/>
              <a:gd name="connsiteY3" fmla="*/ 8821103 h 8821103"/>
              <a:gd name="connsiteX4" fmla="*/ 0 w 13338412"/>
              <a:gd name="connsiteY4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412" h="8821103">
                <a:moveTo>
                  <a:pt x="0" y="0"/>
                </a:moveTo>
                <a:lnTo>
                  <a:pt x="13338412" y="0"/>
                </a:lnTo>
                <a:lnTo>
                  <a:pt x="13338412" y="7642641"/>
                </a:lnTo>
                <a:lnTo>
                  <a:pt x="12093358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830-D24D-40CF-A08B-1809C1F08825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694F681-8CCE-46AD-9C01-B7115652F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30" y="1440180"/>
            <a:ext cx="3960753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9482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40B2F306-E1AB-446C-A3C6-EDF4D3AD4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8944" y="1440180"/>
            <a:ext cx="6661267" cy="4410552"/>
          </a:xfrm>
          <a:custGeom>
            <a:avLst/>
            <a:gdLst>
              <a:gd name="connsiteX0" fmla="*/ 0 w 13338412"/>
              <a:gd name="connsiteY0" fmla="*/ 0 h 8821103"/>
              <a:gd name="connsiteX1" fmla="*/ 13338412 w 13338412"/>
              <a:gd name="connsiteY1" fmla="*/ 0 h 8821103"/>
              <a:gd name="connsiteX2" fmla="*/ 13338412 w 13338412"/>
              <a:gd name="connsiteY2" fmla="*/ 7642641 h 8821103"/>
              <a:gd name="connsiteX3" fmla="*/ 12093358 w 13338412"/>
              <a:gd name="connsiteY3" fmla="*/ 8821103 h 8821103"/>
              <a:gd name="connsiteX4" fmla="*/ 0 w 13338412"/>
              <a:gd name="connsiteY4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412" h="8821103">
                <a:moveTo>
                  <a:pt x="0" y="0"/>
                </a:moveTo>
                <a:lnTo>
                  <a:pt x="13338412" y="0"/>
                </a:lnTo>
                <a:lnTo>
                  <a:pt x="13338412" y="7642641"/>
                </a:lnTo>
                <a:lnTo>
                  <a:pt x="12093358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694F681-8CCE-46AD-9C01-B7115652F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30" y="1440180"/>
            <a:ext cx="3960753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D756DB14-E9CD-42C6-839C-99DDA8C7666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C0CBEE4-ABAE-490E-9DDB-8F13C88D31E3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18" name="Plassholder for bunntekst 17">
            <a:extLst>
              <a:ext uri="{FF2B5EF4-FFF2-40B4-BE49-F238E27FC236}">
                <a16:creationId xmlns:a16="http://schemas.microsoft.com/office/drawing/2014/main" id="{C014BF2A-EBFC-4775-9A4B-19FE4CEA1CD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Plassholder for lysbildenummer 18">
            <a:extLst>
              <a:ext uri="{FF2B5EF4-FFF2-40B4-BE49-F238E27FC236}">
                <a16:creationId xmlns:a16="http://schemas.microsoft.com/office/drawing/2014/main" id="{A0410669-5D18-4D30-BAAF-D72FF169985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AF23E4B-AB0D-43AF-871F-FB3F699D6D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3522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07A5-44DC-45D5-8E61-F11A6986B3FB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1661AA7-7899-40DD-A484-D0A3C83F3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03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F6A-DC58-453F-9BA5-61932D0AC250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E96E-1894-49FB-BB16-8E51C206A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23809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4130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9246" y="1440180"/>
            <a:ext cx="5311010" cy="44105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A296-C39D-4ED7-AD40-6F3EC8FEA68E}" type="datetime1">
              <a:rPr lang="nb-NO" smtClean="0"/>
              <a:t>13.12.2021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335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29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4129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19201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19201" y="1710215"/>
            <a:ext cx="5311010" cy="414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6C08-BA78-4597-AF17-4FAF16670D64}" type="datetime1">
              <a:rPr lang="nb-NO" smtClean="0"/>
              <a:t>13.12.2021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6314879-E3AE-41E8-A0D3-CAAE0851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29267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DCA5-F06A-4A3E-A1F4-94CEBAC057D7}" type="datetime1">
              <a:rPr lang="nb-NO" smtClean="0"/>
              <a:t>13.12.2021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549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90E2-5F8C-4332-9131-31724EDA2D24}" type="datetime1">
              <a:rPr lang="nb-NO" smtClean="0"/>
              <a:t>13.12.2021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B478AF-8861-4783-AEE8-245985F40D20}"/>
              </a:ext>
            </a:extLst>
          </p:cNvPr>
          <p:cNvSpPr/>
          <p:nvPr userDrawn="1"/>
        </p:nvSpPr>
        <p:spPr>
          <a:xfrm>
            <a:off x="506627" y="759941"/>
            <a:ext cx="1451919" cy="63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13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1661AA7-7899-40DD-A484-D0A3C83F3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801A93B3-8FE9-431A-BA35-7BF922C7F1F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A5121FC-9617-4075-AE6D-F27589D15ABD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18" name="Plassholder for bunntekst 17">
            <a:extLst>
              <a:ext uri="{FF2B5EF4-FFF2-40B4-BE49-F238E27FC236}">
                <a16:creationId xmlns:a16="http://schemas.microsoft.com/office/drawing/2014/main" id="{311A0E38-04C3-4F50-A970-B2D9CABDD6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Plassholder for lysbildenummer 18">
            <a:extLst>
              <a:ext uri="{FF2B5EF4-FFF2-40B4-BE49-F238E27FC236}">
                <a16:creationId xmlns:a16="http://schemas.microsoft.com/office/drawing/2014/main" id="{BD885EC0-37E9-44B4-928F-2FE898BC90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B4EB35-DBBF-44B1-B7A4-D4B49B0671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1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227CC7F-3F46-408A-B35A-DA179D1DA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7445" y="1440180"/>
            <a:ext cx="4032766" cy="4410552"/>
          </a:xfrm>
          <a:custGeom>
            <a:avLst/>
            <a:gdLst>
              <a:gd name="connsiteX0" fmla="*/ 0 w 8057008"/>
              <a:gd name="connsiteY0" fmla="*/ 0 h 8821103"/>
              <a:gd name="connsiteX1" fmla="*/ 8057008 w 8057008"/>
              <a:gd name="connsiteY1" fmla="*/ 0 h 8821103"/>
              <a:gd name="connsiteX2" fmla="*/ 8057008 w 8057008"/>
              <a:gd name="connsiteY2" fmla="*/ 7642641 h 8821103"/>
              <a:gd name="connsiteX3" fmla="*/ 8057008 w 8057008"/>
              <a:gd name="connsiteY3" fmla="*/ 7642642 h 8821103"/>
              <a:gd name="connsiteX4" fmla="*/ 6811954 w 8057008"/>
              <a:gd name="connsiteY4" fmla="*/ 8821103 h 8821103"/>
              <a:gd name="connsiteX5" fmla="*/ 0 w 8057008"/>
              <a:gd name="connsiteY5" fmla="*/ 8821103 h 88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008" h="8821103">
                <a:moveTo>
                  <a:pt x="0" y="0"/>
                </a:moveTo>
                <a:lnTo>
                  <a:pt x="8057008" y="0"/>
                </a:lnTo>
                <a:lnTo>
                  <a:pt x="8057008" y="7642641"/>
                </a:lnTo>
                <a:lnTo>
                  <a:pt x="8057008" y="7642642"/>
                </a:lnTo>
                <a:lnTo>
                  <a:pt x="6811954" y="8821103"/>
                </a:lnTo>
                <a:lnTo>
                  <a:pt x="0" y="8821103"/>
                </a:lnTo>
                <a:close/>
              </a:path>
            </a:pathLst>
          </a:custGeom>
          <a:noFill/>
        </p:spPr>
        <p:txBody>
          <a:bodyPr wrap="square" tIns="1764221">
            <a:noAutofit/>
          </a:bodyPr>
          <a:lstStyle>
            <a:lvl1pPr marL="228589" indent="-228589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E96E-1894-49FB-BB16-8E51C206A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130" y="1440180"/>
            <a:ext cx="6481232" cy="441055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BDEEC674-C37D-4814-BE01-645A9F6DFA2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251A78A-D975-4361-B73E-D7D0BFCAA59D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18" name="Plassholder for bunntekst 17">
            <a:extLst>
              <a:ext uri="{FF2B5EF4-FFF2-40B4-BE49-F238E27FC236}">
                <a16:creationId xmlns:a16="http://schemas.microsoft.com/office/drawing/2014/main" id="{E4B10A03-7EE0-435F-9D0D-572CD5CB6CD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Plassholder for lysbildenummer 18">
            <a:extLst>
              <a:ext uri="{FF2B5EF4-FFF2-40B4-BE49-F238E27FC236}">
                <a16:creationId xmlns:a16="http://schemas.microsoft.com/office/drawing/2014/main" id="{4EFAF061-EE9B-43C5-9751-38444D6514B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5932B5E-73E3-4B6C-9219-719A51695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94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4130" y="1440180"/>
            <a:ext cx="5311010" cy="4410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9246" y="1440180"/>
            <a:ext cx="5311010" cy="4410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5D8396E7-E327-4A45-A9FC-96EDFF7528A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9493DB7-2078-45F3-B9FD-B7DB74B1657B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18" name="Plassholder for bunntekst 17">
            <a:extLst>
              <a:ext uri="{FF2B5EF4-FFF2-40B4-BE49-F238E27FC236}">
                <a16:creationId xmlns:a16="http://schemas.microsoft.com/office/drawing/2014/main" id="{2CB7F213-9760-43ED-8D45-5258DA87356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Plassholder for lysbildenummer 18">
            <a:extLst>
              <a:ext uri="{FF2B5EF4-FFF2-40B4-BE49-F238E27FC236}">
                <a16:creationId xmlns:a16="http://schemas.microsoft.com/office/drawing/2014/main" id="{DA6A7AC6-7B97-4F86-A95E-59EF9E58D9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90BF123-8167-4A5D-A14B-1AC8B8AB50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29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4129" y="1710215"/>
            <a:ext cx="5311010" cy="4140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19201" y="1440180"/>
            <a:ext cx="531101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19201" y="1710215"/>
            <a:ext cx="5311010" cy="4140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6314879-E3AE-41E8-A0D3-CAAE0851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43D174F9-2C8C-4AD6-8932-6BDC5EFD0F7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E8D4616-5B2E-41DA-B2B8-E063331D036A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20" name="Plassholder for bunntekst 19">
            <a:extLst>
              <a:ext uri="{FF2B5EF4-FFF2-40B4-BE49-F238E27FC236}">
                <a16:creationId xmlns:a16="http://schemas.microsoft.com/office/drawing/2014/main" id="{C669B3CE-0849-4620-B387-156E1078389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F2F85D5E-665F-49F3-B3B7-13703DD335F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BC85D19-A7FB-4857-B78A-A40EC6B394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897F1069-2D95-4580-956B-8D080D785AB7}"/>
              </a:ext>
            </a:extLst>
          </p:cNvPr>
          <p:cNvSpPr/>
          <p:nvPr userDrawn="1"/>
        </p:nvSpPr>
        <p:spPr>
          <a:xfrm>
            <a:off x="0" y="6228000"/>
            <a:ext cx="630041" cy="630000"/>
          </a:xfrm>
          <a:prstGeom prst="rtTriangle">
            <a:avLst/>
          </a:prstGeom>
          <a:solidFill>
            <a:srgbClr val="006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4130" y="414052"/>
            <a:ext cx="10946081" cy="4230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30" y="1440180"/>
            <a:ext cx="10946081" cy="4410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84130" y="6281854"/>
            <a:ext cx="8113835" cy="4736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238" y="6552820"/>
            <a:ext cx="240115" cy="192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50">
                <a:solidFill>
                  <a:schemeClr val="lt1"/>
                </a:solidFill>
              </a:defRPr>
            </a:lvl1pPr>
          </a:lstStyle>
          <a:p>
            <a:pPr algn="l"/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F4B687-7340-40E8-915D-105A6F617563}"/>
              </a:ext>
            </a:extLst>
          </p:cNvPr>
          <p:cNvSpPr/>
          <p:nvPr userDrawn="1"/>
        </p:nvSpPr>
        <p:spPr>
          <a:xfrm>
            <a:off x="684130" y="1003990"/>
            <a:ext cx="630120" cy="63008"/>
          </a:xfrm>
          <a:prstGeom prst="rect">
            <a:avLst/>
          </a:prstGeom>
          <a:solidFill>
            <a:srgbClr val="006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8A70EDC-EA83-4B05-AD83-B8F60E4017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8258" y="6391322"/>
            <a:ext cx="1170076" cy="286531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6DC89C2-2F85-4A60-BA3F-4EAECEE8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218871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">
                <a:solidFill>
                  <a:srgbClr val="E6E6E6"/>
                </a:solidFill>
              </a:defRPr>
            </a:lvl1pPr>
          </a:lstStyle>
          <a:p>
            <a:fld id="{BE4691EF-272D-43F4-9305-A65D4EBD804D}" type="datetime1">
              <a:rPr lang="nb-NO" smtClean="0"/>
              <a:pPr/>
              <a:t>13.12.2021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9" r:id="rId6"/>
    <p:sldLayoutId id="2147483660" r:id="rId7"/>
    <p:sldLayoutId id="2147483652" r:id="rId8"/>
    <p:sldLayoutId id="2147483653" r:id="rId9"/>
    <p:sldLayoutId id="2147483654" r:id="rId10"/>
    <p:sldLayoutId id="2147483655" r:id="rId11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750"/>
        </a:spcBef>
        <a:buClr>
          <a:srgbClr val="0067A6"/>
        </a:buClr>
        <a:buFont typeface="Wingdings 2" panose="05020102010507070707" pitchFamily="18" charset="2"/>
        <a:buChar char=""/>
        <a:defRPr sz="1800" b="0" kern="1200">
          <a:solidFill>
            <a:schemeClr val="dk2"/>
          </a:solidFill>
          <a:latin typeface="+mn-lt"/>
          <a:ea typeface="+mn-ea"/>
          <a:cs typeface="+mn-cs"/>
        </a:defRPr>
      </a:lvl1pPr>
      <a:lvl2pPr marL="360000" indent="-180000" algn="l" defTabSz="914355" rtl="0" eaLnBrk="1" latinLnBrk="0" hangingPunct="1">
        <a:lnSpc>
          <a:spcPct val="100000"/>
        </a:lnSpc>
        <a:spcBef>
          <a:spcPts val="750"/>
        </a:spcBef>
        <a:buClr>
          <a:srgbClr val="0067A6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2pPr>
      <a:lvl3pPr marL="540000" indent="-180000" algn="l" defTabSz="914355" rtl="0" eaLnBrk="1" latinLnBrk="0" hangingPunct="1">
        <a:lnSpc>
          <a:spcPct val="100000"/>
        </a:lnSpc>
        <a:spcBef>
          <a:spcPts val="750"/>
        </a:spcBef>
        <a:buClr>
          <a:srgbClr val="0067A6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3pPr>
      <a:lvl4pPr marL="720000" indent="-180000" algn="l" defTabSz="914355" rtl="0" eaLnBrk="1" latinLnBrk="0" hangingPunct="1">
        <a:lnSpc>
          <a:spcPct val="100000"/>
        </a:lnSpc>
        <a:spcBef>
          <a:spcPts val="750"/>
        </a:spcBef>
        <a:buClr>
          <a:srgbClr val="0067A6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4pPr>
      <a:lvl5pPr marL="900000" indent="-180000" algn="l" defTabSz="914355" rtl="0" eaLnBrk="1" latinLnBrk="0" hangingPunct="1">
        <a:lnSpc>
          <a:spcPct val="100000"/>
        </a:lnSpc>
        <a:spcBef>
          <a:spcPts val="750"/>
        </a:spcBef>
        <a:buClr>
          <a:srgbClr val="0067A6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897F1069-2D95-4580-956B-8D080D785AB7}"/>
              </a:ext>
            </a:extLst>
          </p:cNvPr>
          <p:cNvSpPr/>
          <p:nvPr userDrawn="1"/>
        </p:nvSpPr>
        <p:spPr>
          <a:xfrm>
            <a:off x="0" y="6228000"/>
            <a:ext cx="630041" cy="630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4130" y="414052"/>
            <a:ext cx="10946081" cy="4230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30" y="1440180"/>
            <a:ext cx="10946081" cy="4410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84130" y="6281854"/>
            <a:ext cx="8113835" cy="4736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238" y="6552820"/>
            <a:ext cx="240115" cy="192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50">
                <a:solidFill>
                  <a:schemeClr val="lt1"/>
                </a:solidFill>
              </a:defRPr>
            </a:lvl1pPr>
          </a:lstStyle>
          <a:p>
            <a:pPr algn="l"/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F4B687-7340-40E8-915D-105A6F617563}"/>
              </a:ext>
            </a:extLst>
          </p:cNvPr>
          <p:cNvSpPr/>
          <p:nvPr userDrawn="1"/>
        </p:nvSpPr>
        <p:spPr>
          <a:xfrm>
            <a:off x="684130" y="1003990"/>
            <a:ext cx="630120" cy="6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8A70EDC-EA83-4B05-AD83-B8F60E4017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8258" y="6391322"/>
            <a:ext cx="1170076" cy="286531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E7206B94-2FE6-4631-ADF9-15D271CA4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218871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">
                <a:solidFill>
                  <a:srgbClr val="E6E6E6"/>
                </a:solidFill>
              </a:defRPr>
            </a:lvl1pPr>
          </a:lstStyle>
          <a:p>
            <a:fld id="{BE4691EF-272D-43F4-9305-A65D4EBD804D}" type="datetime1">
              <a:rPr lang="nb-NO" smtClean="0"/>
              <a:pPr/>
              <a:t>13.12.2021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112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Wingdings 2" panose="05020102010507070707" pitchFamily="18" charset="2"/>
        <a:buChar char=""/>
        <a:defRPr sz="1800" b="0" kern="1200">
          <a:solidFill>
            <a:schemeClr val="dk2"/>
          </a:solidFill>
          <a:latin typeface="+mn-lt"/>
          <a:ea typeface="+mn-ea"/>
          <a:cs typeface="+mn-cs"/>
        </a:defRPr>
      </a:lvl1pPr>
      <a:lvl2pPr marL="36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2pPr>
      <a:lvl3pPr marL="54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3pPr>
      <a:lvl4pPr marL="72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4pPr>
      <a:lvl5pPr marL="90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897F1069-2D95-4580-956B-8D080D785AB7}"/>
              </a:ext>
            </a:extLst>
          </p:cNvPr>
          <p:cNvSpPr/>
          <p:nvPr userDrawn="1"/>
        </p:nvSpPr>
        <p:spPr>
          <a:xfrm>
            <a:off x="0" y="6228000"/>
            <a:ext cx="630041" cy="63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4130" y="414052"/>
            <a:ext cx="10946081" cy="4230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30" y="1440180"/>
            <a:ext cx="10946081" cy="4410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461761" y="657082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fld id="{BE4691EF-272D-43F4-9305-A65D4EBD804D}" type="datetime1">
              <a:rPr lang="nb-NO" smtClean="0"/>
              <a:pPr/>
              <a:t>13.12.2021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84130" y="6281854"/>
            <a:ext cx="8113835" cy="4736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238" y="6552820"/>
            <a:ext cx="240115" cy="192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50">
                <a:solidFill>
                  <a:schemeClr val="lt1"/>
                </a:solidFill>
              </a:defRPr>
            </a:lvl1pPr>
          </a:lstStyle>
          <a:p>
            <a:pPr algn="l"/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F4B687-7340-40E8-915D-105A6F617563}"/>
              </a:ext>
            </a:extLst>
          </p:cNvPr>
          <p:cNvSpPr/>
          <p:nvPr userDrawn="1"/>
        </p:nvSpPr>
        <p:spPr>
          <a:xfrm>
            <a:off x="684130" y="1003990"/>
            <a:ext cx="630120" cy="63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8A70EDC-EA83-4B05-AD83-B8F60E4017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8258" y="6391322"/>
            <a:ext cx="1170076" cy="286531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F3CE3AC-8B0B-422E-95E2-AC23B45497CD}"/>
              </a:ext>
            </a:extLst>
          </p:cNvPr>
          <p:cNvSpPr txBox="1">
            <a:spLocks/>
          </p:cNvSpPr>
          <p:nvPr userDrawn="1"/>
        </p:nvSpPr>
        <p:spPr>
          <a:xfrm>
            <a:off x="0" y="-218871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l" defTabSz="914355" rtl="0" eaLnBrk="1" latinLnBrk="0" hangingPunct="1">
              <a:defRPr sz="100" kern="12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691EF-272D-43F4-9305-A65D4EBD804D}" type="datetime1">
              <a:rPr lang="nb-NO" smtClean="0"/>
              <a:pPr/>
              <a:t>13.12.2021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155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3"/>
        </a:buClr>
        <a:buFont typeface="Wingdings 2" panose="05020102010507070707" pitchFamily="18" charset="2"/>
        <a:buChar char=""/>
        <a:defRPr sz="1800" b="0" kern="1200">
          <a:solidFill>
            <a:schemeClr val="dk2"/>
          </a:solidFill>
          <a:latin typeface="+mn-lt"/>
          <a:ea typeface="+mn-ea"/>
          <a:cs typeface="+mn-cs"/>
        </a:defRPr>
      </a:lvl1pPr>
      <a:lvl2pPr marL="36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3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2pPr>
      <a:lvl3pPr marL="54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3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3pPr>
      <a:lvl4pPr marL="72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3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4pPr>
      <a:lvl5pPr marL="90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3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897F1069-2D95-4580-956B-8D080D785AB7}"/>
              </a:ext>
            </a:extLst>
          </p:cNvPr>
          <p:cNvSpPr/>
          <p:nvPr userDrawn="1"/>
        </p:nvSpPr>
        <p:spPr>
          <a:xfrm>
            <a:off x="0" y="6228000"/>
            <a:ext cx="630041" cy="63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4130" y="414052"/>
            <a:ext cx="10946081" cy="4230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30" y="1440180"/>
            <a:ext cx="10946081" cy="4410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84130" y="6281854"/>
            <a:ext cx="8113835" cy="4736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238" y="6552820"/>
            <a:ext cx="240115" cy="192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50">
                <a:solidFill>
                  <a:schemeClr val="lt1"/>
                </a:solidFill>
              </a:defRPr>
            </a:lvl1pPr>
          </a:lstStyle>
          <a:p>
            <a:pPr algn="l"/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F4B687-7340-40E8-915D-105A6F617563}"/>
              </a:ext>
            </a:extLst>
          </p:cNvPr>
          <p:cNvSpPr/>
          <p:nvPr userDrawn="1"/>
        </p:nvSpPr>
        <p:spPr>
          <a:xfrm>
            <a:off x="684130" y="1003990"/>
            <a:ext cx="630120" cy="63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8A70EDC-EA83-4B05-AD83-B8F60E4017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8258" y="6391322"/>
            <a:ext cx="1170076" cy="286531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4965E5BB-E309-4879-854B-BEA71BA4E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218871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">
                <a:solidFill>
                  <a:srgbClr val="E6E6E6"/>
                </a:solidFill>
              </a:defRPr>
            </a:lvl1pPr>
          </a:lstStyle>
          <a:p>
            <a:fld id="{BE4691EF-272D-43F4-9305-A65D4EBD804D}" type="datetime1">
              <a:rPr lang="nb-NO" smtClean="0"/>
              <a:pPr/>
              <a:t>13.12.2021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6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4"/>
        </a:buClr>
        <a:buFont typeface="Wingdings 2" panose="05020102010507070707" pitchFamily="18" charset="2"/>
        <a:buChar char=""/>
        <a:defRPr sz="1800" b="0" kern="1200">
          <a:solidFill>
            <a:schemeClr val="dk2"/>
          </a:solidFill>
          <a:latin typeface="+mn-lt"/>
          <a:ea typeface="+mn-ea"/>
          <a:cs typeface="+mn-cs"/>
        </a:defRPr>
      </a:lvl1pPr>
      <a:lvl2pPr marL="36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4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2pPr>
      <a:lvl3pPr marL="54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4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3pPr>
      <a:lvl4pPr marL="72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4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4pPr>
      <a:lvl5pPr marL="90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4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897F1069-2D95-4580-956B-8D080D785AB7}"/>
              </a:ext>
            </a:extLst>
          </p:cNvPr>
          <p:cNvSpPr/>
          <p:nvPr userDrawn="1"/>
        </p:nvSpPr>
        <p:spPr>
          <a:xfrm>
            <a:off x="0" y="6228000"/>
            <a:ext cx="630041" cy="63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4130" y="414052"/>
            <a:ext cx="10946081" cy="4230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130" y="1440180"/>
            <a:ext cx="10946081" cy="4410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-218871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">
                <a:solidFill>
                  <a:srgbClr val="E6E6E6"/>
                </a:solidFill>
              </a:defRPr>
            </a:lvl1pPr>
          </a:lstStyle>
          <a:p>
            <a:fld id="{BE4691EF-272D-43F4-9305-A65D4EBD804D}" type="datetime1">
              <a:rPr lang="nb-NO" smtClean="0"/>
              <a:pPr/>
              <a:t>13.12.2021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84130" y="6281854"/>
            <a:ext cx="8113835" cy="4736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238" y="6552820"/>
            <a:ext cx="240115" cy="1923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50">
                <a:solidFill>
                  <a:schemeClr val="lt1"/>
                </a:solidFill>
              </a:defRPr>
            </a:lvl1pPr>
          </a:lstStyle>
          <a:p>
            <a:pPr algn="l"/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F4B687-7340-40E8-915D-105A6F617563}"/>
              </a:ext>
            </a:extLst>
          </p:cNvPr>
          <p:cNvSpPr/>
          <p:nvPr userDrawn="1"/>
        </p:nvSpPr>
        <p:spPr>
          <a:xfrm>
            <a:off x="684130" y="1003990"/>
            <a:ext cx="630120" cy="63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8A70EDC-EA83-4B05-AD83-B8F60E4017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8258" y="6391322"/>
            <a:ext cx="1170076" cy="2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5"/>
        </a:buClr>
        <a:buFont typeface="Wingdings 2" panose="05020102010507070707" pitchFamily="18" charset="2"/>
        <a:buChar char=""/>
        <a:defRPr sz="1800" b="0" kern="1200">
          <a:solidFill>
            <a:schemeClr val="dk2"/>
          </a:solidFill>
          <a:latin typeface="+mn-lt"/>
          <a:ea typeface="+mn-ea"/>
          <a:cs typeface="+mn-cs"/>
        </a:defRPr>
      </a:lvl1pPr>
      <a:lvl2pPr marL="36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5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2pPr>
      <a:lvl3pPr marL="54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5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3pPr>
      <a:lvl4pPr marL="72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5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4pPr>
      <a:lvl5pPr marL="900000" indent="-180000" algn="l" defTabSz="914355" rtl="0" eaLnBrk="1" latinLnBrk="0" hangingPunct="1">
        <a:lnSpc>
          <a:spcPct val="100000"/>
        </a:lnSpc>
        <a:spcBef>
          <a:spcPts val="750"/>
        </a:spcBef>
        <a:buClr>
          <a:schemeClr val="accent5"/>
        </a:buClr>
        <a:buFont typeface="Wingdings 2" panose="05020102010507070707" pitchFamily="18" charset="2"/>
        <a:buChar char=""/>
        <a:defRPr sz="18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8BC14D-6F91-43FA-B292-9FDDD2E91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0" y="1761923"/>
            <a:ext cx="2520479" cy="1495794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ePSJA</a:t>
            </a:r>
            <a:br>
              <a:rPr lang="en-US" sz="2000" dirty="0"/>
            </a:br>
            <a:r>
              <a:rPr lang="nb-NO" sz="1100" dirty="0"/>
              <a:t>(elektronisk Personlig Sikker Jobb Analyse)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2CE413-6476-422B-9128-75E1C0AE0B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47" y="3654862"/>
            <a:ext cx="2520479" cy="230833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r>
              <a:rPr lang="nb-NO" sz="1800" dirty="0"/>
              <a:t>Fordi vi bryr oss </a:t>
            </a:r>
          </a:p>
        </p:txBody>
      </p:sp>
      <p:pic>
        <p:nvPicPr>
          <p:cNvPr id="13" name="Picture Placeholder 12" descr="A picture containing outdoor, mountain, nature, grass&#10;&#10;Description automatically generated">
            <a:extLst>
              <a:ext uri="{FF2B5EF4-FFF2-40B4-BE49-F238E27FC236}">
                <a16:creationId xmlns:a16="http://schemas.microsoft.com/office/drawing/2014/main" id="{9A6E0B74-463C-4106-8B22-475A646B6E4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t="60" r="2" b="2"/>
          <a:stretch/>
        </p:blipFill>
        <p:spPr>
          <a:xfrm>
            <a:off x="3559358" y="10"/>
            <a:ext cx="8632642" cy="6858848"/>
          </a:xfrm>
          <a:noFill/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A48CF09-4DF7-4506-80EA-E102BDBA23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48043" y="6390798"/>
            <a:ext cx="1156693" cy="28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CDF6A-9AA3-4788-AE7B-489C7AA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Lagring av </a:t>
            </a:r>
            <a:r>
              <a:rPr lang="nb-NO" dirty="0" err="1"/>
              <a:t>ePSJA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B4634D-36A5-452E-A428-418930C4DBA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3CCEC2-F6B1-4263-A598-F303A7A903A6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31290-79E7-4CA1-B525-32A1090097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10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CF9DCF-D00F-4093-81CF-CE99DE296DC7}"/>
              </a:ext>
            </a:extLst>
          </p:cNvPr>
          <p:cNvSpPr txBox="1"/>
          <p:nvPr/>
        </p:nvSpPr>
        <p:spPr>
          <a:xfrm>
            <a:off x="846221" y="1734863"/>
            <a:ext cx="10925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Ferdig utfylte </a:t>
            </a:r>
            <a:r>
              <a:rPr lang="nb-NO" dirty="0" err="1"/>
              <a:t>ePSJA</a:t>
            </a:r>
            <a:r>
              <a:rPr lang="nb-NO" dirty="0"/>
              <a:t>, lagres hos Borregaard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Informasjon brukes for kontinuerlig sikkerhetsarbeid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Personlig informasjon i hver enkelt PSJA består kun av navn på utførende samt firmanavn i tillegg til dato for utført  arbeid.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66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1F368B-3CAB-4914-8C0F-4317D02E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Hvorfor</a:t>
            </a:r>
            <a:r>
              <a:rPr lang="en-US" dirty="0"/>
              <a:t> ePSJA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1CFC59-6F86-B844-A2D5-50943B4B584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61761" y="6570822"/>
            <a:ext cx="846221" cy="184666"/>
          </a:xfrm>
        </p:spPr>
        <p:txBody>
          <a:bodyPr/>
          <a:lstStyle/>
          <a:p>
            <a:fld id="{5DB3DCA5-F06A-4A3E-A1F4-94CEBAC057D7}" type="datetime1">
              <a:rPr lang="nb-NO" smtClean="0"/>
              <a:pPr/>
              <a:t>13.12.2021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8FE649-ECF3-BF4B-A889-AEF60655DDB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4130" y="6281854"/>
            <a:ext cx="8113835" cy="473634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E708F3-3C6F-FF44-89B4-546D141EF47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238" y="6552820"/>
            <a:ext cx="240115" cy="19236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Plassholder for innhold 10">
            <a:extLst>
              <a:ext uri="{FF2B5EF4-FFF2-40B4-BE49-F238E27FC236}">
                <a16:creationId xmlns:a16="http://schemas.microsoft.com/office/drawing/2014/main" id="{65BE72B2-32CE-49A0-A9DD-1B956FBC4248}"/>
              </a:ext>
            </a:extLst>
          </p:cNvPr>
          <p:cNvSpPr txBox="1">
            <a:spLocks/>
          </p:cNvSpPr>
          <p:nvPr/>
        </p:nvSpPr>
        <p:spPr>
          <a:xfrm>
            <a:off x="684130" y="1311699"/>
            <a:ext cx="10167162" cy="4351338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67A6"/>
              </a:buClr>
              <a:buFont typeface="Wingdings 2" panose="05020102010507070707" pitchFamily="18" charset="2"/>
              <a:buChar char=""/>
              <a:defRPr sz="1800" b="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67A6"/>
              </a:buClr>
              <a:buFont typeface="Wingdings 2" panose="05020102010507070707" pitchFamily="18" charset="2"/>
              <a:buChar char="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67A6"/>
              </a:buClr>
              <a:buFont typeface="Wingdings 2" panose="05020102010507070707" pitchFamily="18" charset="2"/>
              <a:buChar char="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67A6"/>
              </a:buClr>
              <a:buFont typeface="Wingdings 2" panose="05020102010507070707" pitchFamily="18" charset="2"/>
              <a:buChar char="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67A6"/>
              </a:buClr>
              <a:buFont typeface="Wingdings 2" panose="05020102010507070707" pitchFamily="18" charset="2"/>
              <a:buChar char="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nb-NO" sz="1600" b="1" dirty="0"/>
              <a:t>Hvorfor ePSJA?</a:t>
            </a:r>
          </a:p>
          <a:p>
            <a:pPr marL="0" indent="0">
              <a:buNone/>
            </a:pPr>
            <a:r>
              <a:rPr lang="nb-NO" sz="1600" i="1" dirty="0"/>
              <a:t>Arbeidsutførende skal selv gjennomføre en risikovurdering av egen individuell arbeidsutførelse knyttet til arbeidsordre ved å fylle ut en elektronisk sjekkliste med HMS punkter, personlig sikker jobb analyse (ePSJA). Denne foreligger som en APP som den utførende selv må laste ned på sin mobiltelefon.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b-NO" sz="16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1600" dirty="0"/>
              <a:t>Arbeidsoppdrag skal </a:t>
            </a:r>
            <a:r>
              <a:rPr lang="nb-NO" sz="1600" dirty="0" err="1"/>
              <a:t>iht</a:t>
            </a:r>
            <a:r>
              <a:rPr lang="nb-NO" sz="1600" dirty="0"/>
              <a:t> forskrift om utførelse av arbeid alltid </a:t>
            </a:r>
            <a:r>
              <a:rPr lang="nb-NO" sz="1600" dirty="0" err="1"/>
              <a:t>risikovurderes</a:t>
            </a:r>
            <a:r>
              <a:rPr lang="nb-NO" sz="1600" dirty="0"/>
              <a:t>. På Borregaard benytter vi både arbeidstillatelse, sikker Jobb analyse (SJA) og personlig sikker jobb analyse (PSJA) til dette. PSJA og ePSJA er det samme, bare at ePSJA fylles ut elektronisk.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1600" dirty="0"/>
              <a:t>Mens formålet med en SJA er å avdekke mulige risikomomenter som ligger </a:t>
            </a:r>
            <a:r>
              <a:rPr lang="nb-NO" sz="1600" u="sng" dirty="0"/>
              <a:t>i et bestemt oppdrag </a:t>
            </a:r>
            <a:r>
              <a:rPr lang="nb-NO" sz="1600" dirty="0"/>
              <a:t>så er formålet med en PSJA/ePSJA å sikre at den utførende operatøren skal kunne sikre </a:t>
            </a:r>
            <a:r>
              <a:rPr lang="nb-NO" sz="1600" u="sng" dirty="0"/>
              <a:t>sin egen jobbutførelse i enkeltoperasjonene </a:t>
            </a:r>
            <a:r>
              <a:rPr lang="nb-NO" sz="1600" dirty="0"/>
              <a:t>i oppdraget, altså en personlig SJA.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1600" dirty="0"/>
              <a:t>Ved å besvare sjekklisten som utgjør vår ePSJA i forkant av arbeidsoperasjoner vil den enkelte bevisstgjøres på hvilke faremomenter som ligger i jobbutførelsen og hvilke tiltak det er nødvendige å gjennomføre for å gjøre jobben sikrere.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b-NO" sz="1600" dirty="0"/>
          </a:p>
          <a:p>
            <a:pPr marL="0" indent="0">
              <a:buFont typeface="Wingdings 2" panose="05020102010507070707" pitchFamily="18" charset="2"/>
              <a:buNone/>
            </a:pPr>
            <a:endParaRPr lang="nb-NO" sz="16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1600" dirty="0"/>
              <a:t>  </a:t>
            </a:r>
          </a:p>
          <a:p>
            <a:endParaRPr lang="nb-NO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4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CDF6A-9AA3-4788-AE7B-489C7AA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e-PSJA for eksterne </a:t>
            </a:r>
            <a:r>
              <a:rPr lang="en-US" dirty="0" err="1"/>
              <a:t>på</a:t>
            </a:r>
            <a:r>
              <a:rPr lang="en-US" dirty="0"/>
              <a:t> Borregaard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B4634D-36A5-452E-A428-418930C4DBA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3CCEC2-F6B1-4263-A598-F303A7A903A6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31290-79E7-4CA1-B525-32A1090097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3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CF9DCF-D00F-4093-81CF-CE99DE296DC7}"/>
              </a:ext>
            </a:extLst>
          </p:cNvPr>
          <p:cNvSpPr txBox="1"/>
          <p:nvPr/>
        </p:nvSpPr>
        <p:spPr>
          <a:xfrm>
            <a:off x="846221" y="1163363"/>
            <a:ext cx="109251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algn="ctr"/>
            <a:r>
              <a:rPr lang="nb-NO" sz="3600" dirty="0"/>
              <a:t>Alle eksterne som utfører jobb på Borregaard skal fylle ut PSJA elektronisk</a:t>
            </a:r>
            <a:r>
              <a:rPr lang="nb-NO" dirty="0"/>
              <a:t> </a:t>
            </a:r>
          </a:p>
        </p:txBody>
      </p:sp>
      <p:pic>
        <p:nvPicPr>
          <p:cNvPr id="1026" name="Picture 2" descr="Forbudt med mobiltelefon - Foldal Stempel AS">
            <a:extLst>
              <a:ext uri="{FF2B5EF4-FFF2-40B4-BE49-F238E27FC236}">
                <a16:creationId xmlns:a16="http://schemas.microsoft.com/office/drawing/2014/main" id="{62337BAD-6BA1-4316-A4B3-8EC2D34B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66" y="4258903"/>
            <a:ext cx="2175334" cy="21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C76A2AD-3C39-4C70-B1D1-D8F6E548C35D}"/>
              </a:ext>
            </a:extLst>
          </p:cNvPr>
          <p:cNvSpPr txBox="1"/>
          <p:nvPr/>
        </p:nvSpPr>
        <p:spPr>
          <a:xfrm>
            <a:off x="3200400" y="2999232"/>
            <a:ext cx="8510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algn="ctr"/>
            <a:r>
              <a:rPr lang="nb-NO" sz="2400" b="1" dirty="0">
                <a:solidFill>
                  <a:srgbClr val="FF0000"/>
                </a:solidFill>
              </a:rPr>
              <a:t>Husk, det er forbudt å ta med mobiltelefon som ikke er EX godkjent inn i et EX området</a:t>
            </a:r>
          </a:p>
        </p:txBody>
      </p:sp>
    </p:spTree>
    <p:extLst>
      <p:ext uri="{BB962C8B-B14F-4D97-AF65-F5344CB8AC3E}">
        <p14:creationId xmlns:p14="http://schemas.microsoft.com/office/powerpoint/2010/main" val="320879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1F368B-3CAB-4914-8C0F-4317D02E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Installering og pålogging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1CFC59-6F86-B844-A2D5-50943B4B584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61761" y="6570822"/>
            <a:ext cx="846221" cy="184666"/>
          </a:xfrm>
        </p:spPr>
        <p:txBody>
          <a:bodyPr/>
          <a:lstStyle/>
          <a:p>
            <a:fld id="{5DB3DCA5-F06A-4A3E-A1F4-94CEBAC057D7}" type="datetime1">
              <a:rPr lang="nb-NO" smtClean="0"/>
              <a:pPr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E708F3-3C6F-FF44-89B4-546D141EF47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238" y="6552820"/>
            <a:ext cx="240115" cy="19236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0BC77D4C-C09F-48B4-A41F-85D3E437D3B8}"/>
              </a:ext>
            </a:extLst>
          </p:cNvPr>
          <p:cNvSpPr txBox="1">
            <a:spLocks/>
          </p:cNvSpPr>
          <p:nvPr/>
        </p:nvSpPr>
        <p:spPr>
          <a:xfrm>
            <a:off x="684130" y="1133605"/>
            <a:ext cx="10946081" cy="354943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US" dirty="0"/>
          </a:p>
          <a:p>
            <a:pPr marL="742927" lvl="1" indent="-285750"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ABE7F03-5A95-4FE7-BA79-A7502CA70CD3}"/>
              </a:ext>
            </a:extLst>
          </p:cNvPr>
          <p:cNvSpPr txBox="1"/>
          <p:nvPr/>
        </p:nvSpPr>
        <p:spPr>
          <a:xfrm>
            <a:off x="1584178" y="1200080"/>
            <a:ext cx="303224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Last ned appen QualiCost Reports fra App store eller Google Play.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Start opp appen og gå igjennom bekreftelsespunktene som dukker opp.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Last ned appen før dere ankommer Borregaard.                                         </a:t>
            </a:r>
            <a:r>
              <a:rPr lang="nb-NO" sz="1400" dirty="0"/>
              <a:t>Spørsmål? </a:t>
            </a:r>
          </a:p>
          <a:p>
            <a:pPr lvl="1"/>
            <a:r>
              <a:rPr lang="nb-NO" sz="1400" dirty="0"/>
              <a:t>Kontakt Henrik Kuczera </a:t>
            </a:r>
          </a:p>
          <a:p>
            <a:pPr lvl="1"/>
            <a:r>
              <a:rPr lang="nb-NO" sz="1400" dirty="0" err="1"/>
              <a:t>Mobiltelefonnr</a:t>
            </a:r>
            <a:r>
              <a:rPr lang="nb-NO" sz="1400" dirty="0"/>
              <a:t>. </a:t>
            </a:r>
            <a:r>
              <a:rPr lang="nb-NO" sz="1400"/>
              <a:t>9064 1510 </a:t>
            </a:r>
            <a:r>
              <a:rPr lang="nb-NO" sz="1400" dirty="0"/>
              <a:t>henrik.kuczera@borregaard.com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F705C7-3505-4E38-84DA-16A5298C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22" y="2151247"/>
            <a:ext cx="1981972" cy="6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C610795-1FA9-4318-97ED-A62FB06F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78" y="2424069"/>
            <a:ext cx="1952470" cy="422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DD1DD56-B937-42E1-9073-17C7CAADC07B}"/>
              </a:ext>
            </a:extLst>
          </p:cNvPr>
          <p:cNvSpPr txBox="1"/>
          <p:nvPr/>
        </p:nvSpPr>
        <p:spPr>
          <a:xfrm>
            <a:off x="6231490" y="1188469"/>
            <a:ext cx="5588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Når det er gjort er det klart til å logge inn på appen. Påloggingsinfo er som følger:</a:t>
            </a:r>
          </a:p>
          <a:p>
            <a:pPr marL="1257255" lvl="2" indent="-342900">
              <a:buFont typeface="Courier New" panose="02070309020205020404" pitchFamily="49" charset="0"/>
              <a:buChar char="o"/>
            </a:pPr>
            <a:r>
              <a:rPr lang="nb-NO" dirty="0"/>
              <a:t>Brukernavn: </a:t>
            </a:r>
            <a:r>
              <a:rPr lang="nb-NO" b="1" dirty="0" err="1"/>
              <a:t>borregaard</a:t>
            </a:r>
            <a:endParaRPr lang="nb-NO" b="1" dirty="0"/>
          </a:p>
          <a:p>
            <a:pPr marL="1257255" lvl="2" indent="-342900">
              <a:buFont typeface="Courier New" panose="02070309020205020404" pitchFamily="49" charset="0"/>
              <a:buChar char="o"/>
            </a:pPr>
            <a:r>
              <a:rPr lang="nb-NO" dirty="0"/>
              <a:t>Passord: </a:t>
            </a:r>
            <a:r>
              <a:rPr lang="nb-NO" b="1" dirty="0" err="1"/>
              <a:t>borregaard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490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CDF6A-9AA3-4788-AE7B-489C7AA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app Del 1 (fylles ut før arbeid påbegynnes)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B4634D-36A5-452E-A428-418930C4DBA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3CCEC2-F6B1-4263-A598-F303A7A903A6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31290-79E7-4CA1-B525-32A1090097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5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0F6F148-6DBF-459A-AF59-A40D32DC07CA}"/>
              </a:ext>
            </a:extLst>
          </p:cNvPr>
          <p:cNvSpPr txBox="1"/>
          <p:nvPr/>
        </p:nvSpPr>
        <p:spPr>
          <a:xfrm>
            <a:off x="1573524" y="1231392"/>
            <a:ext cx="3102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Når du har logget inn, så kommer du til denne siden. Les igjennom og trykk “OK”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b-N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05BB6F-45ED-4C42-AA94-6CCC307A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78" y="2149942"/>
            <a:ext cx="2097269" cy="453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4AC43233-65C5-464B-89E7-8668B5E9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60" y="2149942"/>
            <a:ext cx="2048572" cy="4433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D763914-2EF6-42E5-B5CA-F1F7F50CE6F6}"/>
              </a:ext>
            </a:extLst>
          </p:cNvPr>
          <p:cNvSpPr txBox="1"/>
          <p:nvPr/>
        </p:nvSpPr>
        <p:spPr>
          <a:xfrm>
            <a:off x="6908612" y="1231392"/>
            <a:ext cx="264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kommer nå til denne siden. Trykk på “</a:t>
            </a:r>
            <a:r>
              <a:rPr lang="nb-NO" dirty="0" err="1"/>
              <a:t>ePSJA</a:t>
            </a:r>
            <a:r>
              <a:rPr lang="nb-NO" dirty="0"/>
              <a:t>”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397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CDF6A-9AA3-4788-AE7B-489C7AA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app Del 1 (fylles ut før arbeid påbegynnes)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B4634D-36A5-452E-A428-418930C4DBA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3CCEC2-F6B1-4263-A598-F303A7A903A6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31290-79E7-4CA1-B525-32A1090097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6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CF9DCF-D00F-4093-81CF-CE99DE296DC7}"/>
              </a:ext>
            </a:extLst>
          </p:cNvPr>
          <p:cNvSpPr txBox="1"/>
          <p:nvPr/>
        </p:nvSpPr>
        <p:spPr>
          <a:xfrm>
            <a:off x="1802905" y="1198147"/>
            <a:ext cx="303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 </a:t>
            </a:r>
            <a:r>
              <a:rPr lang="nb-NO" dirty="0"/>
              <a:t>kan nå fylle ut </a:t>
            </a:r>
            <a:r>
              <a:rPr lang="nb-NO" dirty="0" err="1"/>
              <a:t>ePSJA</a:t>
            </a:r>
            <a:r>
              <a:rPr lang="nb-NO" dirty="0"/>
              <a:t>-en. Alle felt med </a:t>
            </a:r>
            <a:r>
              <a:rPr lang="nb-NO" dirty="0">
                <a:solidFill>
                  <a:srgbClr val="FF0000"/>
                </a:solidFill>
              </a:rPr>
              <a:t>* </a:t>
            </a:r>
            <a:r>
              <a:rPr lang="nb-NO" dirty="0"/>
              <a:t>MÅ fylles ut. Notifikasjonsnummer finner du på arbeidstillatelsen</a:t>
            </a:r>
          </a:p>
          <a:p>
            <a:endParaRPr lang="nb-NO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5C319360-84BA-4C5B-8309-8B21FAF4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47" y="2658506"/>
            <a:ext cx="1743270" cy="3773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3A7D2C1-38C4-437F-BA48-01487D3A641C}"/>
              </a:ext>
            </a:extLst>
          </p:cNvPr>
          <p:cNvSpPr txBox="1"/>
          <p:nvPr/>
        </p:nvSpPr>
        <p:spPr>
          <a:xfrm>
            <a:off x="6604672" y="1198147"/>
            <a:ext cx="296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skal fylle ut alle felt ned til dette punktet (Del 1). Trykk deretter på “Lagre” </a:t>
            </a:r>
          </a:p>
          <a:p>
            <a:endParaRPr lang="nb-NO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1D53E51-68BE-4700-B0E0-A20300E2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84" y="2260232"/>
            <a:ext cx="1932994" cy="4183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1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CDF6A-9AA3-4788-AE7B-489C7AA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app Del 1 (fylles ut før arbeid påbegynnes)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B4634D-36A5-452E-A428-418930C4DBA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3CCEC2-F6B1-4263-A598-F303A7A903A6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31290-79E7-4CA1-B525-32A1090097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7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0F6F148-6DBF-459A-AF59-A40D32DC07CA}"/>
              </a:ext>
            </a:extLst>
          </p:cNvPr>
          <p:cNvSpPr txBox="1"/>
          <p:nvPr/>
        </p:nvSpPr>
        <p:spPr>
          <a:xfrm>
            <a:off x="1281538" y="1206035"/>
            <a:ext cx="26442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kommer nå til et signeringsfelt. Signer, og så trykker “Ferdig”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D763914-2EF6-42E5-B5CA-F1F7F50CE6F6}"/>
              </a:ext>
            </a:extLst>
          </p:cNvPr>
          <p:cNvSpPr txBox="1"/>
          <p:nvPr/>
        </p:nvSpPr>
        <p:spPr>
          <a:xfrm>
            <a:off x="6280258" y="1206035"/>
            <a:ext cx="2784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dukker opp en beskjed om at sjekklisten sendes til QMS. Trykk “OK”</a:t>
            </a:r>
          </a:p>
          <a:p>
            <a:endParaRPr lang="nb-NO" dirty="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67BC6B9B-26E5-4680-869E-77528819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23" y="2406364"/>
            <a:ext cx="1877718" cy="4064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1CD0BEC-D452-4C4F-90BB-A25AB50D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09" y="2406364"/>
            <a:ext cx="1885192" cy="408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3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CDF6A-9AA3-4788-AE7B-489C7AA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app Del 2 (fylles ut etter arbeid er utført)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B4634D-36A5-452E-A428-418930C4DBA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3CCEC2-F6B1-4263-A598-F303A7A903A6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31290-79E7-4CA1-B525-32A1090097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8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CF9DCF-D00F-4093-81CF-CE99DE296DC7}"/>
              </a:ext>
            </a:extLst>
          </p:cNvPr>
          <p:cNvSpPr txBox="1"/>
          <p:nvPr/>
        </p:nvSpPr>
        <p:spPr>
          <a:xfrm>
            <a:off x="1217186" y="1163363"/>
            <a:ext cx="2784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 </a:t>
            </a:r>
            <a:r>
              <a:rPr lang="nb-NO" dirty="0"/>
              <a:t>kommer nå tilbake til startsiden igjen. Trykk “OK for å fjerne beskjeden”</a:t>
            </a:r>
          </a:p>
          <a:p>
            <a:endParaRPr lang="nb-NO" dirty="0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58C6831-3739-44DA-A6AD-CEF09A5A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88" y="2381980"/>
            <a:ext cx="1876743" cy="40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C7ADBD8-818E-4C64-9F70-028020EF37DA}"/>
              </a:ext>
            </a:extLst>
          </p:cNvPr>
          <p:cNvSpPr txBox="1"/>
          <p:nvPr/>
        </p:nvSpPr>
        <p:spPr>
          <a:xfrm>
            <a:off x="5594114" y="1163363"/>
            <a:ext cx="5628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 å finne igjen din </a:t>
            </a:r>
            <a:r>
              <a:rPr lang="nb-NO" dirty="0" err="1"/>
              <a:t>ePSJA</a:t>
            </a:r>
            <a:r>
              <a:rPr lang="nb-NO" dirty="0"/>
              <a:t>, så trykker du på “Lagret”. I søkefeltet som dukker opp kan du søke på notifikasjonsnummer for å finne en bestemt </a:t>
            </a:r>
            <a:r>
              <a:rPr lang="nb-NO" dirty="0" err="1"/>
              <a:t>ePSJA</a:t>
            </a:r>
            <a:r>
              <a:rPr lang="nb-NO" dirty="0"/>
              <a:t> eller du kan søke på navnet ditt for å finne alle dine </a:t>
            </a:r>
            <a:r>
              <a:rPr lang="nb-NO" dirty="0" err="1"/>
              <a:t>ePSJA</a:t>
            </a:r>
            <a:r>
              <a:rPr lang="nb-NO" dirty="0"/>
              <a:t>-er</a:t>
            </a:r>
          </a:p>
          <a:p>
            <a:endParaRPr lang="nb-NO" dirty="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62E287ED-627A-4395-8A39-B6485222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94" y="2381980"/>
            <a:ext cx="1781055" cy="385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CDF6A-9AA3-4788-AE7B-489C7AA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app Del 2 (fylles ut etter arbeid er utført)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B4634D-36A5-452E-A428-418930C4DBA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3CCEC2-F6B1-4263-A598-F303A7A903A6}" type="datetime1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31290-79E7-4CA1-B525-32A1090097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B41E86-C2F5-42CF-A486-FB5A1444DE0F}" type="slidenum">
              <a:rPr lang="nb-NO" smtClean="0"/>
              <a:t>9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CF9DCF-D00F-4093-81CF-CE99DE296DC7}"/>
              </a:ext>
            </a:extLst>
          </p:cNvPr>
          <p:cNvSpPr txBox="1"/>
          <p:nvPr/>
        </p:nvSpPr>
        <p:spPr>
          <a:xfrm>
            <a:off x="1217186" y="1163363"/>
            <a:ext cx="2784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Velg den </a:t>
            </a:r>
            <a:r>
              <a:rPr lang="nb-NO" dirty="0" err="1"/>
              <a:t>ePSJA</a:t>
            </a:r>
            <a:r>
              <a:rPr lang="nb-NO" dirty="0"/>
              <a:t>-en som du skal sluttføre. Fyll ut del 2 og trykk deretter “Lagre”</a:t>
            </a:r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C7ADBD8-818E-4C64-9F70-028020EF37DA}"/>
              </a:ext>
            </a:extLst>
          </p:cNvPr>
          <p:cNvSpPr txBox="1"/>
          <p:nvPr/>
        </p:nvSpPr>
        <p:spPr>
          <a:xfrm>
            <a:off x="5594114" y="1163363"/>
            <a:ext cx="5628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får nå beskjed om å signere. Signer, så trykker du “Ferdig” Du får da beskjed om at sjekkliste sendes til QMS. Trykk på “OK”</a:t>
            </a:r>
          </a:p>
          <a:p>
            <a:endParaRPr lang="nb-NO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3ACF1EB2-608B-410B-8CFD-0AD467C2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90" y="2332735"/>
            <a:ext cx="1932750" cy="4183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AFE4D5E-6844-419B-B86D-6A10029B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119842"/>
            <a:ext cx="2020389" cy="4372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67BFF89-E8EB-486C-935C-19DBB007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20" y="2060056"/>
            <a:ext cx="2053644" cy="444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8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6">
      <a:dk1>
        <a:sysClr val="windowText" lastClr="000000"/>
      </a:dk1>
      <a:lt1>
        <a:sysClr val="window" lastClr="FFFFFF"/>
      </a:lt1>
      <a:dk2>
        <a:srgbClr val="615763"/>
      </a:dk2>
      <a:lt2>
        <a:srgbClr val="E7E6E6"/>
      </a:lt2>
      <a:accent1>
        <a:srgbClr val="0067A6"/>
      </a:accent1>
      <a:accent2>
        <a:srgbClr val="008242"/>
      </a:accent2>
      <a:accent3>
        <a:srgbClr val="F26522"/>
      </a:accent3>
      <a:accent4>
        <a:srgbClr val="A73A5A"/>
      </a:accent4>
      <a:accent5>
        <a:srgbClr val="F0B537"/>
      </a:accent5>
      <a:accent6>
        <a:srgbClr val="615763"/>
      </a:accent6>
      <a:hlink>
        <a:srgbClr val="0563C1"/>
      </a:hlink>
      <a:folHlink>
        <a:srgbClr val="954F72"/>
      </a:folHlink>
    </a:clrScheme>
    <a:fontScheme name="Borregaar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 BORREGAARD" id="{8F0077A9-6C03-4846-B829-5F63AC03B04C}" vid="{A077F6FE-AE09-4E63-8F3C-FE4846491D6D}"/>
    </a:ext>
  </a:extLst>
</a:theme>
</file>

<file path=ppt/theme/theme2.xml><?xml version="1.0" encoding="utf-8"?>
<a:theme xmlns:a="http://schemas.openxmlformats.org/drawingml/2006/main" name="Green">
  <a:themeElements>
    <a:clrScheme name="Borregaard">
      <a:dk1>
        <a:sysClr val="windowText" lastClr="000000"/>
      </a:dk1>
      <a:lt1>
        <a:sysClr val="window" lastClr="FFFFFF"/>
      </a:lt1>
      <a:dk2>
        <a:srgbClr val="615763"/>
      </a:dk2>
      <a:lt2>
        <a:srgbClr val="E7E6E6"/>
      </a:lt2>
      <a:accent1>
        <a:srgbClr val="005795"/>
      </a:accent1>
      <a:accent2>
        <a:srgbClr val="008242"/>
      </a:accent2>
      <a:accent3>
        <a:srgbClr val="F26522"/>
      </a:accent3>
      <a:accent4>
        <a:srgbClr val="A73A5A"/>
      </a:accent4>
      <a:accent5>
        <a:srgbClr val="F0B537"/>
      </a:accent5>
      <a:accent6>
        <a:srgbClr val="615763"/>
      </a:accent6>
      <a:hlink>
        <a:srgbClr val="0563C1"/>
      </a:hlink>
      <a:folHlink>
        <a:srgbClr val="954F72"/>
      </a:folHlink>
    </a:clrScheme>
    <a:fontScheme name="Borregaar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 BORREGAARD" id="{8F0077A9-6C03-4846-B829-5F63AC03B04C}" vid="{FD8E8B1C-5D45-45BC-8228-3AC711FF1766}"/>
    </a:ext>
  </a:extLst>
</a:theme>
</file>

<file path=ppt/theme/theme3.xml><?xml version="1.0" encoding="utf-8"?>
<a:theme xmlns:a="http://schemas.openxmlformats.org/drawingml/2006/main" name="Orange">
  <a:themeElements>
    <a:clrScheme name="Borregaard">
      <a:dk1>
        <a:sysClr val="windowText" lastClr="000000"/>
      </a:dk1>
      <a:lt1>
        <a:sysClr val="window" lastClr="FFFFFF"/>
      </a:lt1>
      <a:dk2>
        <a:srgbClr val="615763"/>
      </a:dk2>
      <a:lt2>
        <a:srgbClr val="E7E6E6"/>
      </a:lt2>
      <a:accent1>
        <a:srgbClr val="005795"/>
      </a:accent1>
      <a:accent2>
        <a:srgbClr val="008242"/>
      </a:accent2>
      <a:accent3>
        <a:srgbClr val="F26522"/>
      </a:accent3>
      <a:accent4>
        <a:srgbClr val="A73A5A"/>
      </a:accent4>
      <a:accent5>
        <a:srgbClr val="F0B537"/>
      </a:accent5>
      <a:accent6>
        <a:srgbClr val="615763"/>
      </a:accent6>
      <a:hlink>
        <a:srgbClr val="0563C1"/>
      </a:hlink>
      <a:folHlink>
        <a:srgbClr val="954F72"/>
      </a:folHlink>
    </a:clrScheme>
    <a:fontScheme name="Borregaar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 BORREGAARD" id="{8F0077A9-6C03-4846-B829-5F63AC03B04C}" vid="{8F7031C9-8E48-42C5-908D-016F941C06FC}"/>
    </a:ext>
  </a:extLst>
</a:theme>
</file>

<file path=ppt/theme/theme4.xml><?xml version="1.0" encoding="utf-8"?>
<a:theme xmlns:a="http://schemas.openxmlformats.org/drawingml/2006/main" name="Red">
  <a:themeElements>
    <a:clrScheme name="Borregaard">
      <a:dk1>
        <a:sysClr val="windowText" lastClr="000000"/>
      </a:dk1>
      <a:lt1>
        <a:sysClr val="window" lastClr="FFFFFF"/>
      </a:lt1>
      <a:dk2>
        <a:srgbClr val="615763"/>
      </a:dk2>
      <a:lt2>
        <a:srgbClr val="E7E6E6"/>
      </a:lt2>
      <a:accent1>
        <a:srgbClr val="005795"/>
      </a:accent1>
      <a:accent2>
        <a:srgbClr val="008242"/>
      </a:accent2>
      <a:accent3>
        <a:srgbClr val="F26522"/>
      </a:accent3>
      <a:accent4>
        <a:srgbClr val="A73A5A"/>
      </a:accent4>
      <a:accent5>
        <a:srgbClr val="F0B537"/>
      </a:accent5>
      <a:accent6>
        <a:srgbClr val="615763"/>
      </a:accent6>
      <a:hlink>
        <a:srgbClr val="0563C1"/>
      </a:hlink>
      <a:folHlink>
        <a:srgbClr val="954F72"/>
      </a:folHlink>
    </a:clrScheme>
    <a:fontScheme name="Borregaar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 BORREGAARD" id="{8F0077A9-6C03-4846-B829-5F63AC03B04C}" vid="{7A91C312-1056-47DB-9294-F8CED54E8E72}"/>
    </a:ext>
  </a:extLst>
</a:theme>
</file>

<file path=ppt/theme/theme5.xml><?xml version="1.0" encoding="utf-8"?>
<a:theme xmlns:a="http://schemas.openxmlformats.org/drawingml/2006/main" name="Yellow">
  <a:themeElements>
    <a:clrScheme name="Borregaard">
      <a:dk1>
        <a:sysClr val="windowText" lastClr="000000"/>
      </a:dk1>
      <a:lt1>
        <a:sysClr val="window" lastClr="FFFFFF"/>
      </a:lt1>
      <a:dk2>
        <a:srgbClr val="615763"/>
      </a:dk2>
      <a:lt2>
        <a:srgbClr val="E7E6E6"/>
      </a:lt2>
      <a:accent1>
        <a:srgbClr val="005795"/>
      </a:accent1>
      <a:accent2>
        <a:srgbClr val="008242"/>
      </a:accent2>
      <a:accent3>
        <a:srgbClr val="F26522"/>
      </a:accent3>
      <a:accent4>
        <a:srgbClr val="A73A5A"/>
      </a:accent4>
      <a:accent5>
        <a:srgbClr val="F0B537"/>
      </a:accent5>
      <a:accent6>
        <a:srgbClr val="615763"/>
      </a:accent6>
      <a:hlink>
        <a:srgbClr val="0563C1"/>
      </a:hlink>
      <a:folHlink>
        <a:srgbClr val="954F72"/>
      </a:folHlink>
    </a:clrScheme>
    <a:fontScheme name="Borregaar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 BORREGAARD" id="{8F0077A9-6C03-4846-B829-5F63AC03B04C}" vid="{EE68029E-DDFB-4967-9BCD-5661DAB070E2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Responsible xmlns="7d20a065-4e22-4a43-bdee-50c1e054400b">
      <UserInfo>
        <DisplayName>Lill Anita Johansen</DisplayName>
        <AccountId>740</AccountId>
        <AccountType/>
      </UserInfo>
    </Document_x0020_Responsible>
    <TaxCatchAll xmlns="7d20a065-4e22-4a43-bdee-50c1e054400b">
      <Value>618</Value>
      <Value>1380</Value>
      <Value>581</Value>
    </TaxCatchAll>
    <oa2d3bf2213141f1a580b7a83174d668 xmlns="7d20a065-4e22-4a43-bdee-50c1e05440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200 - Generelt</TermName>
          <TermId xmlns="http://schemas.microsoft.com/office/infopath/2007/PartnerControls">221a37e4-8aa0-488f-a885-2ea4841ae387</TermId>
        </TermInfo>
      </Terms>
    </oa2d3bf2213141f1a580b7a83174d668>
    <b4ba6c2deb834273b4f77c5d41d64928 xmlns="7d20a065-4e22-4a43-bdee-50c1e05440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PSJA</TermName>
          <TermId xmlns="http://schemas.microsoft.com/office/infopath/2007/PartnerControls">5d7a74ed-270c-4cfe-86a1-e0eb15520439</TermId>
        </TermInfo>
      </Terms>
    </b4ba6c2deb834273b4f77c5d41d64928>
    <eb977762e74d4992aeb89fdd20b9f9da xmlns="7d20a065-4e22-4a43-bdee-50c1e05440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Presentasjon</TermName>
          <TermId xmlns="http://schemas.microsoft.com/office/infopath/2007/PartnerControls">787f2760-08d4-472c-bef8-f1086531d604</TermId>
        </TermInfo>
      </Terms>
    </eb977762e74d4992aeb89fdd20b9f9da>
    <p47a1991225d47a889a187bde77fd434 xmlns="eccba3c5-9544-4670-a1a0-cccc0f4dd3af">
      <Terms xmlns="http://schemas.microsoft.com/office/infopath/2007/PartnerControls"/>
    </p47a1991225d47a889a187bde77fd434>
    <Year xmlns="7d20a065-4e22-4a43-bdee-50c1e054400b">2021</Year>
  </documentManagement>
</p:properties>
</file>

<file path=customXml/item2.xml><?xml version="1.0" encoding="utf-8"?>
<?mso-contentType ?>
<SharedContentType xmlns="Microsoft.SharePoint.Taxonomy.ContentTypeSync" SourceId="d20d4358-8f16-4b1e-9e2f-d2f7ddb6d66e" ContentTypeId="0x01010061BC264C532AC841B24AA59F4D956DC1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RG Presentasjon_16_9_NO (T)" ma:contentTypeID="0x01010061BC264C532AC841B24AA59F4D956DC10200457AF9C67E3BDF429C0AB31102669010" ma:contentTypeVersion="24" ma:contentTypeDescription="" ma:contentTypeScope="" ma:versionID="f8aac4ce562c40330e6c60a950aa9bc6">
  <xsd:schema xmlns:xsd="http://www.w3.org/2001/XMLSchema" xmlns:xs="http://www.w3.org/2001/XMLSchema" xmlns:p="http://schemas.microsoft.com/office/2006/metadata/properties" xmlns:ns2="7d20a065-4e22-4a43-bdee-50c1e054400b" xmlns:ns3="eccba3c5-9544-4670-a1a0-cccc0f4dd3af" targetNamespace="http://schemas.microsoft.com/office/2006/metadata/properties" ma:root="true" ma:fieldsID="dfb2025b066bd5f5c90c81841c8ffe60" ns2:_="" ns3:_="">
    <xsd:import namespace="7d20a065-4e22-4a43-bdee-50c1e054400b"/>
    <xsd:import namespace="eccba3c5-9544-4670-a1a0-cccc0f4dd3af"/>
    <xsd:element name="properties">
      <xsd:complexType>
        <xsd:sequence>
          <xsd:element name="documentManagement">
            <xsd:complexType>
              <xsd:all>
                <xsd:element ref="ns2:eb977762e74d4992aeb89fdd20b9f9da" minOccurs="0"/>
                <xsd:element ref="ns2:TaxCatchAll" minOccurs="0"/>
                <xsd:element ref="ns2:TaxCatchAllLabel" minOccurs="0"/>
                <xsd:element ref="ns2:b4ba6c2deb834273b4f77c5d41d64928" minOccurs="0"/>
                <xsd:element ref="ns2:Document_x0020_Responsible" minOccurs="0"/>
                <xsd:element ref="ns2:oa2d3bf2213141f1a580b7a83174d668" minOccurs="0"/>
                <xsd:element ref="ns3:p47a1991225d47a889a187bde77fd434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0a065-4e22-4a43-bdee-50c1e054400b" elementFormDefault="qualified">
    <xsd:import namespace="http://schemas.microsoft.com/office/2006/documentManagement/types"/>
    <xsd:import namespace="http://schemas.microsoft.com/office/infopath/2007/PartnerControls"/>
    <xsd:element name="eb977762e74d4992aeb89fdd20b9f9da" ma:index="8" nillable="true" ma:taxonomy="true" ma:internalName="eb977762e74d4992aeb89fdd20b9f9da" ma:taxonomyFieldName="Team_x0020_Document_x0020_Category" ma:displayName="Team Document Category" ma:default="" ma:fieldId="{eb977762-e74d-4992-aeb8-9fdd20b9f9da}" ma:sspId="d20d4358-8f16-4b1e-9e2f-d2f7ddb6d66e" ma:termSetId="b19ff2a8-9c46-40ab-85b9-97579d4e01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73d6375-ed30-4f76-92ed-9875364e08ca}" ma:internalName="TaxCatchAll" ma:showField="CatchAllData" ma:web="020dddb3-54ba-4b09-a31f-15bab29af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73d6375-ed30-4f76-92ed-9875364e08ca}" ma:internalName="TaxCatchAllLabel" ma:readOnly="true" ma:showField="CatchAllDataLabel" ma:web="020dddb3-54ba-4b09-a31f-15bab29af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4ba6c2deb834273b4f77c5d41d64928" ma:index="12" nillable="true" ma:taxonomy="true" ma:internalName="b4ba6c2deb834273b4f77c5d41d64928" ma:taxonomyFieldName="Team_x0020_Specific_x0020_Category" ma:displayName="Team Specific Category" ma:default="" ma:fieldId="{b4ba6c2d-eb83-4273-b4f7-7c5d41d64928}" ma:sspId="d20d4358-8f16-4b1e-9e2f-d2f7ddb6d66e" ma:termSetId="2500550a-030a-44b8-84c1-7bbb587bfc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Responsible" ma:index="14" nillable="true" ma:displayName="Document Responsible" ma:list="UserInfo" ma:SharePointGroup="0" ma:internalName="Document_x0020_Responsi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a2d3bf2213141f1a580b7a83174d668" ma:index="16" nillable="true" ma:taxonomy="true" ma:internalName="oa2d3bf2213141f1a580b7a83174d668" ma:taxonomyFieldName="Plant" ma:displayName="Plant" ma:default="" ma:fieldId="{8a2d3bf2-2131-41f1-a580-b7a83174d668}" ma:sspId="d20d4358-8f16-4b1e-9e2f-d2f7ddb6d66e" ma:termSetId="c64ea6e3-878e-4576-b5d3-29d947fa12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19" nillable="true" ma:displayName="Year" ma:default="2021" ma:format="Dropdown" ma:internalName="Year">
      <xsd:simpleType>
        <xsd:restriction base="dms:Choice">
          <xsd:enumeration value="N/A"/>
          <xsd:enumeration value="1990"/>
          <xsd:enumeration value="1991"/>
          <xsd:enumeration value="1992"/>
          <xsd:enumeration value="1993"/>
          <xsd:enumeration value="1994"/>
          <xsd:enumeration value="1995"/>
          <xsd:enumeration value="1996"/>
          <xsd:enumeration value="1997"/>
          <xsd:enumeration value="1998"/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ba3c5-9544-4670-a1a0-cccc0f4dd3af" elementFormDefault="qualified">
    <xsd:import namespace="http://schemas.microsoft.com/office/2006/documentManagement/types"/>
    <xsd:import namespace="http://schemas.microsoft.com/office/infopath/2007/PartnerControls"/>
    <xsd:element name="p47a1991225d47a889a187bde77fd434" ma:index="18" nillable="true" ma:taxonomy="true" ma:internalName="p47a1991225d47a889a187bde77fd434" ma:taxonomyFieldName="HMS_x0020_Authority" ma:displayName="Authority" ma:default="" ma:fieldId="{947a1991-225d-47a8-89a1-87bde77fd434}" ma:sspId="d20d4358-8f16-4b1e-9e2f-d2f7ddb6d66e" ma:termSetId="7c6112a7-8272-4fee-b847-36f6981afe5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A196A8-8197-4468-A348-37834129952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7d20a065-4e22-4a43-bdee-50c1e054400b"/>
    <ds:schemaRef ds:uri="http://schemas.openxmlformats.org/package/2006/metadata/core-properties"/>
    <ds:schemaRef ds:uri="http://www.w3.org/XML/1998/namespace"/>
    <ds:schemaRef ds:uri="eccba3c5-9544-4670-a1a0-cccc0f4dd3a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A6F8ADC-8EA3-4DCC-8CE4-E5958DDC7C2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FD8C272-4EAC-4A50-977A-E92349597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20a065-4e22-4a43-bdee-50c1e054400b"/>
    <ds:schemaRef ds:uri="eccba3c5-9544-4670-a1a0-cccc0f4dd3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4418E1-AACC-48D5-817C-1407174B19EC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8A4EB73E-FD6C-4EF0-AADC-06E9D7026A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639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Wingdings 2</vt:lpstr>
      <vt:lpstr>Office-tema</vt:lpstr>
      <vt:lpstr>Green</vt:lpstr>
      <vt:lpstr>Orange</vt:lpstr>
      <vt:lpstr>Red</vt:lpstr>
      <vt:lpstr>Yellow</vt:lpstr>
      <vt:lpstr>ePSJA (elektronisk Personlig Sikker Jobb Analyse) </vt:lpstr>
      <vt:lpstr>Hvorfor ePSJA</vt:lpstr>
      <vt:lpstr>e-PSJA for eksterne på Borregaard</vt:lpstr>
      <vt:lpstr>Installering og pålogging</vt:lpstr>
      <vt:lpstr>Bruk av app Del 1 (fylles ut før arbeid påbegynnes)</vt:lpstr>
      <vt:lpstr>Bruk av app Del 1 (fylles ut før arbeid påbegynnes)</vt:lpstr>
      <vt:lpstr>Bruk av app Del 1 (fylles ut før arbeid påbegynnes)</vt:lpstr>
      <vt:lpstr>Bruk av app Del 2 (fylles ut etter arbeid er utført)</vt:lpstr>
      <vt:lpstr>Bruk av app Del 2 (fylles ut etter arbeid er utført)</vt:lpstr>
      <vt:lpstr>Lagring av ePSJA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ePSJA (elektronisk Personlig Sikker Jobb Analyse)</dc:title>
  <dc:creator>Henrik Kuczera</dc:creator>
  <cp:lastModifiedBy>Tone Horvei Bredal</cp:lastModifiedBy>
  <cp:revision>6</cp:revision>
  <dcterms:created xsi:type="dcterms:W3CDTF">2021-02-16T13:11:03Z</dcterms:created>
  <dcterms:modified xsi:type="dcterms:W3CDTF">2021-12-13T13:13:33Z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0x01010061BC264C532AC841B24AA59F4D956DC10200457AF9C67E3BDF429C0AB31102669010</vt:lpwstr>
  </property>
  <property fmtid="{D5CDD505-2E9C-101B-9397-08002B2CF9AE}" pid="3" name="Team Specific Category">
    <vt:lpwstr>1380;#PSJA|5d7a74ed-270c-4cfe-86a1-e0eb15520439</vt:lpwstr>
  </property>
  <property fmtid="{D5CDD505-2E9C-101B-9397-08002B2CF9AE}" pid="4" name="Team Document Category">
    <vt:lpwstr>581;#Presentasjon|787f2760-08d4-472c-bef8-f1086531d604</vt:lpwstr>
  </property>
  <property fmtid="{D5CDD505-2E9C-101B-9397-08002B2CF9AE}" pid="5" name="Plant">
    <vt:lpwstr>618;#200 - Generelt|221a37e4-8aa0-488f-a885-2ea4841ae387</vt:lpwstr>
  </property>
  <property fmtid="{D5CDD505-2E9C-101B-9397-08002B2CF9AE}" pid="6" name="HMS Authority">
    <vt:lpwstr/>
  </property>
  <property fmtid="{D5CDD505-2E9C-101B-9397-08002B2CF9AE}" pid="7" name="SharedWithUsers">
    <vt:lpwstr>743;#Tove Bogetvedt Johannessen;#1253;#Finn Henry Lillestrand;#3284;#Pål Robert Lystad;#981;#Siri Gangestad;#1011;#Roar Andre Nilsen;#131;#Andrè Strand;#740;#Lill Anita Johansen;#1001;#Nina Faye Haraldstad;#1373;#Cato Rene Kristoffersen;#1295;#Mona Kristiansen</vt:lpwstr>
  </property>
</Properties>
</file>